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9"/>
          <p:cNvSpPr>
            <a:spLocks noChangeArrowheads="1"/>
          </p:cNvSpPr>
          <p:nvPr/>
        </p:nvSpPr>
        <p:spPr bwMode="auto">
          <a:xfrm rot="5400000">
            <a:off x="-699896" y="1177250"/>
            <a:ext cx="3484179" cy="1728788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AutoShape 72"/>
          <p:cNvSpPr>
            <a:spLocks noChangeArrowheads="1"/>
          </p:cNvSpPr>
          <p:nvPr/>
        </p:nvSpPr>
        <p:spPr bwMode="auto">
          <a:xfrm rot="17890441">
            <a:off x="7893222" y="599280"/>
            <a:ext cx="598772" cy="1916113"/>
          </a:xfrm>
          <a:prstGeom prst="flowChartOffpageConnector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0" scaled="1"/>
            <a:tileRect/>
          </a:gra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Oval 73"/>
          <p:cNvSpPr>
            <a:spLocks noChangeArrowheads="1"/>
          </p:cNvSpPr>
          <p:nvPr/>
        </p:nvSpPr>
        <p:spPr bwMode="auto">
          <a:xfrm rot="19180414">
            <a:off x="5988496" y="64675"/>
            <a:ext cx="1867238" cy="179317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AutoShape 81"/>
          <p:cNvSpPr>
            <a:spLocks noChangeArrowheads="1"/>
          </p:cNvSpPr>
          <p:nvPr/>
        </p:nvSpPr>
        <p:spPr bwMode="auto">
          <a:xfrm rot="5400000">
            <a:off x="6085047" y="5366590"/>
            <a:ext cx="1711234" cy="1271586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556659" y="24674"/>
            <a:ext cx="720725" cy="366713"/>
          </a:xfrm>
          <a:prstGeom prst="rect">
            <a:avLst/>
          </a:prstGeom>
          <a:solidFill>
            <a:srgbClr val="FFFF00">
              <a:alpha val="7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65" name="Text Box 119"/>
          <p:cNvSpPr txBox="1">
            <a:spLocks noChangeArrowheads="1"/>
          </p:cNvSpPr>
          <p:nvPr/>
        </p:nvSpPr>
        <p:spPr bwMode="auto">
          <a:xfrm>
            <a:off x="468313" y="299554"/>
            <a:ext cx="1223962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INTESTIN</a:t>
            </a:r>
          </a:p>
        </p:txBody>
      </p:sp>
      <p:sp>
        <p:nvSpPr>
          <p:cNvPr id="69" name="Text Box 120"/>
          <p:cNvSpPr txBox="1">
            <a:spLocks noChangeArrowheads="1"/>
          </p:cNvSpPr>
          <p:nvPr/>
        </p:nvSpPr>
        <p:spPr bwMode="auto">
          <a:xfrm>
            <a:off x="6269899" y="6491287"/>
            <a:ext cx="1223963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INTESTIN</a:t>
            </a:r>
          </a:p>
        </p:txBody>
      </p:sp>
      <p:grpSp>
        <p:nvGrpSpPr>
          <p:cNvPr id="84" name="Groupe 83"/>
          <p:cNvGrpSpPr/>
          <p:nvPr/>
        </p:nvGrpSpPr>
        <p:grpSpPr>
          <a:xfrm>
            <a:off x="204744" y="4859383"/>
            <a:ext cx="1584912" cy="1998617"/>
            <a:chOff x="34925" y="3544888"/>
            <a:chExt cx="2627313" cy="3313112"/>
          </a:xfrm>
        </p:grpSpPr>
        <p:sp>
          <p:nvSpPr>
            <p:cNvPr id="5" name="AutoShape 85"/>
            <p:cNvSpPr>
              <a:spLocks noChangeArrowheads="1"/>
            </p:cNvSpPr>
            <p:nvPr/>
          </p:nvSpPr>
          <p:spPr bwMode="auto">
            <a:xfrm rot="5400000">
              <a:off x="-307974" y="3887787"/>
              <a:ext cx="3313112" cy="2627313"/>
            </a:xfrm>
            <a:prstGeom prst="roundRect">
              <a:avLst>
                <a:gd name="adj" fmla="val 16667"/>
              </a:avLst>
            </a:prstGeom>
            <a:solidFill>
              <a:srgbClr val="FFE8D1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" name="Oval 86"/>
            <p:cNvSpPr>
              <a:spLocks noChangeArrowheads="1"/>
            </p:cNvSpPr>
            <p:nvPr/>
          </p:nvSpPr>
          <p:spPr bwMode="auto">
            <a:xfrm>
              <a:off x="1042988" y="4797425"/>
              <a:ext cx="647700" cy="79057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0" name="Text Box 122"/>
            <p:cNvSpPr txBox="1">
              <a:spLocks noChangeArrowheads="1"/>
            </p:cNvSpPr>
            <p:nvPr/>
          </p:nvSpPr>
          <p:spPr bwMode="auto">
            <a:xfrm>
              <a:off x="1731028" y="4929199"/>
              <a:ext cx="912146" cy="459182"/>
            </a:xfrm>
            <a:prstGeom prst="rect">
              <a:avLst/>
            </a:prstGeom>
            <a:solidFill>
              <a:srgbClr val="FFCC99">
                <a:alpha val="60001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r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200" dirty="0">
                  <a:latin typeface="Times New Roman" pitchFamily="18" charset="0"/>
                </a:rPr>
                <a:t>TISSU</a:t>
              </a:r>
            </a:p>
          </p:txBody>
        </p:sp>
      </p:grpSp>
      <p:sp>
        <p:nvSpPr>
          <p:cNvPr id="85" name="AutoShape 4"/>
          <p:cNvSpPr>
            <a:spLocks noChangeArrowheads="1"/>
          </p:cNvSpPr>
          <p:nvPr/>
        </p:nvSpPr>
        <p:spPr bwMode="auto">
          <a:xfrm rot="10800000">
            <a:off x="2655166" y="1366849"/>
            <a:ext cx="2995114" cy="3775166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grpSp>
        <p:nvGrpSpPr>
          <p:cNvPr id="86" name="Groupe 85"/>
          <p:cNvGrpSpPr/>
          <p:nvPr/>
        </p:nvGrpSpPr>
        <p:grpSpPr>
          <a:xfrm>
            <a:off x="7802972" y="2475176"/>
            <a:ext cx="1084232" cy="1413468"/>
            <a:chOff x="34925" y="3544888"/>
            <a:chExt cx="2627313" cy="3425117"/>
          </a:xfrm>
        </p:grpSpPr>
        <p:sp>
          <p:nvSpPr>
            <p:cNvPr id="87" name="AutoShape 85"/>
            <p:cNvSpPr>
              <a:spLocks noChangeArrowheads="1"/>
            </p:cNvSpPr>
            <p:nvPr/>
          </p:nvSpPr>
          <p:spPr bwMode="auto">
            <a:xfrm rot="5400000">
              <a:off x="-307974" y="3887787"/>
              <a:ext cx="3313112" cy="2627313"/>
            </a:xfrm>
            <a:prstGeom prst="roundRect">
              <a:avLst>
                <a:gd name="adj" fmla="val 16667"/>
              </a:avLst>
            </a:prstGeom>
            <a:solidFill>
              <a:srgbClr val="FFE8D1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1042988" y="4797425"/>
              <a:ext cx="647700" cy="79057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" name="Text Box 122"/>
            <p:cNvSpPr txBox="1">
              <a:spLocks noChangeArrowheads="1"/>
            </p:cNvSpPr>
            <p:nvPr/>
          </p:nvSpPr>
          <p:spPr bwMode="auto">
            <a:xfrm>
              <a:off x="372341" y="6298781"/>
              <a:ext cx="1962544" cy="671224"/>
            </a:xfrm>
            <a:prstGeom prst="rect">
              <a:avLst/>
            </a:prstGeom>
            <a:solidFill>
              <a:srgbClr val="FFCC99">
                <a:alpha val="60001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r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200" dirty="0" smtClean="0">
                  <a:latin typeface="Times New Roman" pitchFamily="18" charset="0"/>
                </a:rPr>
                <a:t>CUTANEE</a:t>
              </a:r>
              <a:endParaRPr lang="fr-FR" sz="1200" dirty="0">
                <a:latin typeface="Times New Roman" pitchFamily="18" charset="0"/>
              </a:endParaRPr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7746272" y="3976849"/>
            <a:ext cx="1071155" cy="1131179"/>
            <a:chOff x="7475628" y="4493487"/>
            <a:chExt cx="1657350" cy="1557337"/>
          </a:xfrm>
        </p:grpSpPr>
        <p:sp>
          <p:nvSpPr>
            <p:cNvPr id="91" name="Oval 239"/>
            <p:cNvSpPr>
              <a:spLocks noChangeArrowheads="1"/>
            </p:cNvSpPr>
            <p:nvPr/>
          </p:nvSpPr>
          <p:spPr bwMode="auto">
            <a:xfrm>
              <a:off x="7475628" y="4493487"/>
              <a:ext cx="792162" cy="155733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92" name="Oval 240"/>
            <p:cNvSpPr>
              <a:spLocks noChangeArrowheads="1"/>
            </p:cNvSpPr>
            <p:nvPr/>
          </p:nvSpPr>
          <p:spPr bwMode="auto">
            <a:xfrm>
              <a:off x="8267790" y="4493487"/>
              <a:ext cx="865188" cy="1557337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9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  <p:sp>
        <p:nvSpPr>
          <p:cNvPr id="93" name="Text Box 247"/>
          <p:cNvSpPr txBox="1">
            <a:spLocks noChangeArrowheads="1"/>
          </p:cNvSpPr>
          <p:nvPr/>
        </p:nvSpPr>
        <p:spPr bwMode="auto">
          <a:xfrm>
            <a:off x="7858961" y="5004057"/>
            <a:ext cx="935038" cy="304800"/>
          </a:xfrm>
          <a:prstGeom prst="rect">
            <a:avLst/>
          </a:prstGeom>
          <a:solidFill>
            <a:srgbClr val="9FFFFF">
              <a:alpha val="88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</a:rPr>
              <a:t>POUMON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5961029" y="525284"/>
            <a:ext cx="558524" cy="318924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ADH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5961029" y="1336768"/>
            <a:ext cx="540600" cy="318924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SRA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5961028" y="931026"/>
            <a:ext cx="536850" cy="318924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FAN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7615656" y="4217040"/>
            <a:ext cx="1313180" cy="369332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Respiratoire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7713255" y="2353260"/>
            <a:ext cx="1195614" cy="646331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Régulation thermique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Flèche droite 134"/>
          <p:cNvSpPr/>
          <p:nvPr/>
        </p:nvSpPr>
        <p:spPr>
          <a:xfrm rot="1929812">
            <a:off x="1031912" y="1782307"/>
            <a:ext cx="271136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Flèche droite 140"/>
          <p:cNvSpPr/>
          <p:nvPr/>
        </p:nvSpPr>
        <p:spPr>
          <a:xfrm rot="1451460">
            <a:off x="971004" y="2306638"/>
            <a:ext cx="2340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584232" y="978823"/>
            <a:ext cx="1018227" cy="369332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Boissons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1809493" y="1616036"/>
            <a:ext cx="947918" cy="342077"/>
            <a:chOff x="2014509" y="707495"/>
            <a:chExt cx="947918" cy="342077"/>
          </a:xfrm>
        </p:grpSpPr>
        <p:sp>
          <p:nvSpPr>
            <p:cNvPr id="114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15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1500mL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5" name="ZoneTexte 104"/>
          <p:cNvSpPr txBox="1"/>
          <p:nvPr/>
        </p:nvSpPr>
        <p:spPr>
          <a:xfrm>
            <a:off x="579729" y="1817876"/>
            <a:ext cx="1027232" cy="369332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Aliments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1824352" y="2317424"/>
            <a:ext cx="918200" cy="342077"/>
            <a:chOff x="2014509" y="707495"/>
            <a:chExt cx="947918" cy="342077"/>
          </a:xfrm>
        </p:grpSpPr>
        <p:sp>
          <p:nvSpPr>
            <p:cNvPr id="118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19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850mL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2" name="Flèche droite 141"/>
          <p:cNvSpPr/>
          <p:nvPr/>
        </p:nvSpPr>
        <p:spPr>
          <a:xfrm rot="19073246">
            <a:off x="1218273" y="4066021"/>
            <a:ext cx="2340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383178" y="4863739"/>
            <a:ext cx="1249060" cy="369332"/>
          </a:xfrm>
          <a:prstGeom prst="rect">
            <a:avLst/>
          </a:prstGeom>
          <a:gradFill flip="none" rotWithShape="1">
            <a:gsLst>
              <a:gs pos="0">
                <a:srgbClr val="F5FFF5"/>
              </a:gs>
              <a:gs pos="100000">
                <a:srgbClr val="94DE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Oxydations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0" name="Groupe 119"/>
          <p:cNvGrpSpPr/>
          <p:nvPr/>
        </p:nvGrpSpPr>
        <p:grpSpPr>
          <a:xfrm>
            <a:off x="1824352" y="4049581"/>
            <a:ext cx="918200" cy="342077"/>
            <a:chOff x="2014509" y="707495"/>
            <a:chExt cx="947918" cy="342077"/>
          </a:xfrm>
        </p:grpSpPr>
        <p:sp>
          <p:nvSpPr>
            <p:cNvPr id="121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22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350mL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Flèche droite 55"/>
          <p:cNvSpPr/>
          <p:nvPr/>
        </p:nvSpPr>
        <p:spPr>
          <a:xfrm rot="19750661">
            <a:off x="4635430" y="2206921"/>
            <a:ext cx="2196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 droite 56"/>
          <p:cNvSpPr/>
          <p:nvPr/>
        </p:nvSpPr>
        <p:spPr>
          <a:xfrm>
            <a:off x="4995638" y="2868604"/>
            <a:ext cx="2700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droite 57"/>
          <p:cNvSpPr/>
          <p:nvPr/>
        </p:nvSpPr>
        <p:spPr>
          <a:xfrm rot="1305064">
            <a:off x="4754761" y="3705004"/>
            <a:ext cx="3024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 droite 58"/>
          <p:cNvSpPr/>
          <p:nvPr/>
        </p:nvSpPr>
        <p:spPr>
          <a:xfrm rot="2511916">
            <a:off x="4324207" y="4249675"/>
            <a:ext cx="3024000" cy="212371"/>
          </a:xfrm>
          <a:prstGeom prst="rightArrow">
            <a:avLst>
              <a:gd name="adj1" fmla="val 50000"/>
              <a:gd name="adj2" fmla="val 11131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155195" y="2536465"/>
            <a:ext cx="1995054" cy="1129086"/>
          </a:xfrm>
          <a:prstGeom prst="ellipse">
            <a:avLst/>
          </a:prstGeom>
          <a:solidFill>
            <a:srgbClr val="CDE9E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ZoneTexte 136"/>
          <p:cNvSpPr txBox="1"/>
          <p:nvPr/>
        </p:nvSpPr>
        <p:spPr>
          <a:xfrm>
            <a:off x="3279886" y="2675976"/>
            <a:ext cx="1745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Pool hydrique de l’organisme heureusement </a:t>
            </a:r>
            <a:endParaRPr lang="fr-FR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6" name="Groupe 125"/>
          <p:cNvGrpSpPr/>
          <p:nvPr/>
        </p:nvGrpSpPr>
        <p:grpSpPr>
          <a:xfrm>
            <a:off x="5283594" y="2111013"/>
            <a:ext cx="947918" cy="342077"/>
            <a:chOff x="2014509" y="707495"/>
            <a:chExt cx="947918" cy="342077"/>
          </a:xfrm>
        </p:grpSpPr>
        <p:sp>
          <p:nvSpPr>
            <p:cNvPr id="127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28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1500mL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3" name="Groupe 122"/>
          <p:cNvGrpSpPr/>
          <p:nvPr/>
        </p:nvGrpSpPr>
        <p:grpSpPr>
          <a:xfrm>
            <a:off x="6005851" y="2784858"/>
            <a:ext cx="918200" cy="342077"/>
            <a:chOff x="2014509" y="707495"/>
            <a:chExt cx="947918" cy="342077"/>
          </a:xfrm>
        </p:grpSpPr>
        <p:sp>
          <p:nvSpPr>
            <p:cNvPr id="124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25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500mL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5989948" y="3698951"/>
            <a:ext cx="918200" cy="342077"/>
            <a:chOff x="2014509" y="707495"/>
            <a:chExt cx="947918" cy="342077"/>
          </a:xfrm>
        </p:grpSpPr>
        <p:sp>
          <p:nvSpPr>
            <p:cNvPr id="130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31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400mL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5555578" y="4351412"/>
            <a:ext cx="918200" cy="342077"/>
            <a:chOff x="2014509" y="707495"/>
            <a:chExt cx="947918" cy="342077"/>
          </a:xfrm>
        </p:grpSpPr>
        <p:sp>
          <p:nvSpPr>
            <p:cNvPr id="133" name="Oval 63"/>
            <p:cNvSpPr>
              <a:spLocks noChangeArrowheads="1"/>
            </p:cNvSpPr>
            <p:nvPr/>
          </p:nvSpPr>
          <p:spPr bwMode="auto">
            <a:xfrm>
              <a:off x="2130949" y="712031"/>
              <a:ext cx="719025" cy="337541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 dirty="0">
                <a:solidFill>
                  <a:srgbClr val="4C2600"/>
                </a:solidFill>
              </a:endParaRPr>
            </a:p>
          </p:txBody>
        </p:sp>
        <p:sp>
          <p:nvSpPr>
            <p:cNvPr id="134" name="Text Box 52"/>
            <p:cNvSpPr txBox="1">
              <a:spLocks noChangeArrowheads="1"/>
            </p:cNvSpPr>
            <p:nvPr/>
          </p:nvSpPr>
          <p:spPr bwMode="auto">
            <a:xfrm>
              <a:off x="2014509" y="707495"/>
              <a:ext cx="9479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400" dirty="0" smtClean="0">
                  <a:solidFill>
                    <a:srgbClr val="4C2600"/>
                  </a:solidFill>
                  <a:latin typeface="Times New Roman" pitchFamily="18" charset="0"/>
                  <a:cs typeface="Times New Roman" pitchFamily="18" charset="0"/>
                </a:rPr>
                <a:t>400mL</a:t>
              </a:r>
              <a:endParaRPr lang="fr-FR" sz="1400" dirty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27</Words>
  <Application>Microsoft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2008-07-22T08:53:41Z</dcterms:modified>
</cp:coreProperties>
</file>