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500"/>
    <a:srgbClr val="B04300"/>
    <a:srgbClr val="FF9201"/>
    <a:srgbClr val="FF6201"/>
    <a:srgbClr val="FFF8D1"/>
    <a:srgbClr val="FFEE8B"/>
    <a:srgbClr val="FFAC33"/>
    <a:srgbClr val="FFBD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30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8877A-3CF0-47AE-BE79-B62AEAC894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78634-9E13-4618-AB37-C62B9A4DD2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9D82D-6283-4A16-8E4A-B3FD3419AE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89425-F477-4162-B073-9016CC3AE2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0F213-BA3E-4333-A4B6-4B6684848B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A9911-AA10-40F6-B91E-6E6AAAF7AE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F9285-DAF5-4BA6-9E01-00242D03C7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B7D92-2FBF-47A4-AEBE-2D3D8D8E88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35DB3-DC87-497E-8857-2A0DC60B0F5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6532F-F2A4-48CF-9422-305910A0F3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559E-3378-4B36-A9FF-D39FBB1C6D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8B2D377-3EAD-4BE1-9D6A-958E745272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3132138" y="2925763"/>
            <a:ext cx="1082672" cy="78898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2478088" y="3662363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2459038" y="2803525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785919" y="2554288"/>
            <a:ext cx="1387494" cy="64633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Facteur rhumatoïde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783838" y="3573463"/>
            <a:ext cx="1380050" cy="36933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Anti-CCP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4217988" y="2609844"/>
            <a:ext cx="2555890" cy="5847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rIns="36000">
            <a:spAutoFit/>
          </a:bodyPr>
          <a:lstStyle/>
          <a:p>
            <a:pPr algn="ctr"/>
            <a:r>
              <a:rPr lang="fr-FR" sz="1600">
                <a:solidFill>
                  <a:srgbClr val="004A82"/>
                </a:solidFill>
                <a:latin typeface="Times New Roman" pitchFamily="18" charset="0"/>
                <a:cs typeface="Times New Roman" pitchFamily="18" charset="0"/>
              </a:rPr>
              <a:t>Gougerot-Sjögren, LES, sclérodermie, leishmaniose …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4230688" y="3484562"/>
            <a:ext cx="1270006" cy="5283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lnSpc>
                <a:spcPts val="1700"/>
              </a:lnSpc>
              <a:defRPr/>
            </a:pPr>
            <a:r>
              <a:rPr lang="fr-FR" sz="1600" dirty="0">
                <a:solidFill>
                  <a:srgbClr val="004A82"/>
                </a:solidFill>
                <a:latin typeface="Times New Roman" pitchFamily="18" charset="0"/>
                <a:cs typeface="Times New Roman" pitchFamily="18" charset="0"/>
              </a:rPr>
              <a:t>Polyarthrite rhumatoïde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2547</TotalTime>
  <Words>13</Words>
  <Application>Microsoft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Dumas Karine</cp:lastModifiedBy>
  <cp:revision>156</cp:revision>
  <dcterms:created xsi:type="dcterms:W3CDTF">2007-01-22T10:45:45Z</dcterms:created>
  <dcterms:modified xsi:type="dcterms:W3CDTF">2008-07-22T10:05:29Z</dcterms:modified>
</cp:coreProperties>
</file>