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69B1D-F90C-44C5-9F23-8A8C6386ACE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Connecteur droit avec flèche 39"/>
          <p:cNvCxnSpPr/>
          <p:nvPr/>
        </p:nvCxnSpPr>
        <p:spPr>
          <a:xfrm rot="5400000" flipV="1">
            <a:off x="3819372" y="1919460"/>
            <a:ext cx="6480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5743914" y="1460635"/>
            <a:ext cx="1857388" cy="201347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Pustules 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ombiliquées 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2884933" y="1439369"/>
            <a:ext cx="2516878" cy="380884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Souvent asymptomatique (voire toux, expectorations …)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89057" y="1460636"/>
            <a:ext cx="2343140" cy="201347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Méningo-encéphalite 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subaiguë 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rot="5400000" flipV="1">
            <a:off x="6564658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5400000" flipV="1">
            <a:off x="3981447" y="985838"/>
            <a:ext cx="32385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5400000" flipV="1">
            <a:off x="1265416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3066276" y="357166"/>
            <a:ext cx="2154192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Cryptococcose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H="1" flipV="1">
            <a:off x="1357290" y="927100"/>
            <a:ext cx="5328000" cy="158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84399" y="1142984"/>
            <a:ext cx="1776360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Neuro</a:t>
            </a: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-méningée 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428992" y="1142984"/>
            <a:ext cx="1428760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Pulmonaire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065385" y="1142984"/>
            <a:ext cx="1214446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Cutanée 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076256" y="2564316"/>
            <a:ext cx="2134232" cy="380884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Osseuses, oculaires, cardiaques, prostatiques …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857488" y="2257298"/>
            <a:ext cx="2571768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Localisations secondaires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28</Words>
  <Application>Microsoft Office PowerPoint</Application>
  <PresentationFormat>Affichage à l'écran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64</cp:revision>
  <dcterms:created xsi:type="dcterms:W3CDTF">2008-07-22T13:17:44Z</dcterms:created>
  <dcterms:modified xsi:type="dcterms:W3CDTF">2008-08-16T10:58:38Z</dcterms:modified>
</cp:coreProperties>
</file>