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oneTexte 6"/>
          <p:cNvSpPr txBox="1">
            <a:spLocks noChangeArrowheads="1"/>
          </p:cNvSpPr>
          <p:nvPr/>
        </p:nvSpPr>
        <p:spPr bwMode="auto">
          <a:xfrm>
            <a:off x="6083300" y="3849688"/>
            <a:ext cx="2805113" cy="1739900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Temps de pousse</a:t>
            </a:r>
            <a:r>
              <a:rPr lang="fr-FR" b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8 j (</a:t>
            </a:r>
            <a:r>
              <a:rPr lang="fr-FR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caractéristique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~ 15 j)</a:t>
            </a:r>
          </a:p>
          <a:p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Recto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colonies duveteuses à poudreuses, blanchâtres à grisâtres</a:t>
            </a:r>
          </a:p>
          <a:p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Verso</a:t>
            </a:r>
            <a:r>
              <a:rPr lang="fr-FR" b="1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beige à saumon</a:t>
            </a:r>
          </a:p>
        </p:txBody>
      </p:sp>
      <p:pic>
        <p:nvPicPr>
          <p:cNvPr id="19458" name="Picture 21"/>
          <p:cNvPicPr>
            <a:picLocks noChangeAspect="1" noChangeArrowheads="1"/>
          </p:cNvPicPr>
          <p:nvPr/>
        </p:nvPicPr>
        <p:blipFill>
          <a:blip r:embed="rId2"/>
          <a:srcRect l="19882" t="33025" r="39961" b="28596"/>
          <a:stretch>
            <a:fillRect/>
          </a:stretch>
        </p:blipFill>
        <p:spPr bwMode="auto">
          <a:xfrm>
            <a:off x="6084888" y="1762125"/>
            <a:ext cx="28067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8"/>
          <p:cNvSpPr>
            <a:spLocks noChangeArrowheads="1"/>
          </p:cNvSpPr>
          <p:nvPr/>
        </p:nvSpPr>
        <p:spPr bwMode="auto">
          <a:xfrm>
            <a:off x="114300" y="549275"/>
            <a:ext cx="8867775" cy="6294438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57777" y="43517"/>
            <a:ext cx="4785398" cy="523221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i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Microsporum audouinii</a:t>
            </a:r>
          </a:p>
        </p:txBody>
      </p:sp>
      <p:sp>
        <p:nvSpPr>
          <p:cNvPr id="2" name="ZoneTexte 8"/>
          <p:cNvSpPr txBox="1"/>
          <p:nvPr/>
        </p:nvSpPr>
        <p:spPr>
          <a:xfrm>
            <a:off x="6061741" y="1409680"/>
            <a:ext cx="2822818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Macroscopie</a:t>
            </a:r>
          </a:p>
        </p:txBody>
      </p:sp>
      <p:sp>
        <p:nvSpPr>
          <p:cNvPr id="19466" name="Text Box 28"/>
          <p:cNvSpPr txBox="1">
            <a:spLocks noChangeArrowheads="1"/>
          </p:cNvSpPr>
          <p:nvPr/>
        </p:nvSpPr>
        <p:spPr bwMode="auto">
          <a:xfrm>
            <a:off x="5076825" y="5145088"/>
            <a:ext cx="622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latin typeface="Times New Roman" pitchFamily="18" charset="0"/>
              </a:rPr>
              <a:t>Lyon©</a:t>
            </a:r>
          </a:p>
        </p:txBody>
      </p:sp>
      <p:sp>
        <p:nvSpPr>
          <p:cNvPr id="19467" name="ZoneTexte 9"/>
          <p:cNvSpPr txBox="1">
            <a:spLocks noChangeArrowheads="1"/>
          </p:cNvSpPr>
          <p:nvPr/>
        </p:nvSpPr>
        <p:spPr bwMode="auto">
          <a:xfrm>
            <a:off x="201613" y="5308600"/>
            <a:ext cx="5594350" cy="146526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/>
            <a:r>
              <a:rPr lang="fr-FR" b="1" dirty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Mycélium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parfois en raquette, </a:t>
            </a:r>
            <a:r>
              <a:rPr lang="fr-FR" dirty="0" err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chlamydospores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intercalaires ou terminales, organes pectinés</a:t>
            </a:r>
          </a:p>
          <a:p>
            <a:pPr algn="ctr"/>
            <a:r>
              <a:rPr lang="fr-FR" b="1" dirty="0" err="1" smtClean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Macroco</a:t>
            </a:r>
            <a:r>
              <a:rPr lang="fr-FR" b="1" dirty="0" err="1" smtClean="0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nidies</a:t>
            </a:r>
            <a:r>
              <a:rPr lang="fr-FR" dirty="0" smtClean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rares, en forme de bissac</a:t>
            </a:r>
          </a:p>
          <a:p>
            <a:pPr algn="ctr"/>
            <a:r>
              <a:rPr lang="fr-FR" b="1" dirty="0" err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Microconidies</a:t>
            </a:r>
            <a:r>
              <a:rPr lang="fr-FR" dirty="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: nombreuses, pyriformes (chez certaines souches)</a:t>
            </a:r>
          </a:p>
        </p:txBody>
      </p:sp>
      <p:pic>
        <p:nvPicPr>
          <p:cNvPr id="19468" name="ZoneText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1438" y="4799013"/>
            <a:ext cx="6113463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282575" y="4908550"/>
            <a:ext cx="5567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Microscopie</a:t>
            </a:r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7451725" y="3489325"/>
            <a:ext cx="201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bg2"/>
                </a:solidFill>
              </a:rPr>
              <a:t>A remplacer</a:t>
            </a:r>
            <a:r>
              <a:rPr lang="fr-FR"/>
              <a:t>	</a:t>
            </a:r>
          </a:p>
        </p:txBody>
      </p:sp>
      <p:pic>
        <p:nvPicPr>
          <p:cNvPr id="19471" name="Picture 22" descr="M langeroni citron terminal grossi"/>
          <p:cNvPicPr>
            <a:picLocks noChangeAspect="1" noChangeArrowheads="1"/>
          </p:cNvPicPr>
          <p:nvPr/>
        </p:nvPicPr>
        <p:blipFill>
          <a:blip r:embed="rId4"/>
          <a:srcRect l="16978" t="18176"/>
          <a:stretch>
            <a:fillRect/>
          </a:stretch>
        </p:blipFill>
        <p:spPr bwMode="auto">
          <a:xfrm>
            <a:off x="174625" y="620713"/>
            <a:ext cx="561975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4" name="Text Box 28"/>
          <p:cNvSpPr txBox="1">
            <a:spLocks noChangeArrowheads="1"/>
          </p:cNvSpPr>
          <p:nvPr/>
        </p:nvSpPr>
        <p:spPr bwMode="auto">
          <a:xfrm>
            <a:off x="3800475" y="4540581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latin typeface="Times New Roman" pitchFamily="18" charset="0"/>
              </a:rPr>
              <a:t>Hospices civils de Lyon©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33</cp:revision>
  <dcterms:created xsi:type="dcterms:W3CDTF">2008-07-22T13:17:44Z</dcterms:created>
  <dcterms:modified xsi:type="dcterms:W3CDTF">2008-08-17T09:06:06Z</dcterms:modified>
</cp:coreProperties>
</file>