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6011863" y="3935413"/>
            <a:ext cx="2805112" cy="2014537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Temps de pousse</a:t>
            </a:r>
            <a:r>
              <a:rPr lang="fr-FR" b="1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4-5 j (caractéristique ~ 10 j)</a:t>
            </a:r>
          </a:p>
          <a:p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Recto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colonies d’aspect étoilé, duveteuses ou laineuses, blanches</a:t>
            </a:r>
          </a:p>
          <a:p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Verso</a:t>
            </a:r>
            <a:r>
              <a:rPr lang="fr-FR" b="1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jaune-orangé ou chamois</a:t>
            </a:r>
          </a:p>
        </p:txBody>
      </p:sp>
      <p:pic>
        <p:nvPicPr>
          <p:cNvPr id="17410" name="Picture 21"/>
          <p:cNvPicPr>
            <a:picLocks noChangeAspect="1" noChangeArrowheads="1"/>
          </p:cNvPicPr>
          <p:nvPr/>
        </p:nvPicPr>
        <p:blipFill>
          <a:blip r:embed="rId2"/>
          <a:srcRect l="35004" t="31543" r="21753" b="17513"/>
          <a:stretch>
            <a:fillRect/>
          </a:stretch>
        </p:blipFill>
        <p:spPr bwMode="auto">
          <a:xfrm>
            <a:off x="6013450" y="1335088"/>
            <a:ext cx="282098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0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 l="1784" t="2751" r="1576" b="7178"/>
          <a:stretch>
            <a:fillRect/>
          </a:stretch>
        </p:blipFill>
        <p:spPr bwMode="auto">
          <a:xfrm>
            <a:off x="266700" y="692150"/>
            <a:ext cx="5529263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8"/>
          <p:cNvSpPr>
            <a:spLocks noChangeArrowheads="1"/>
          </p:cNvSpPr>
          <p:nvPr/>
        </p:nvSpPr>
        <p:spPr bwMode="auto">
          <a:xfrm>
            <a:off x="177800" y="549275"/>
            <a:ext cx="8867775" cy="63087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70185" y="43517"/>
            <a:ext cx="3286148" cy="523221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Microsporum canis</a:t>
            </a:r>
          </a:p>
        </p:txBody>
      </p:sp>
      <p:sp>
        <p:nvSpPr>
          <p:cNvPr id="2" name="ZoneTexte 8"/>
          <p:cNvSpPr txBox="1"/>
          <p:nvPr/>
        </p:nvSpPr>
        <p:spPr>
          <a:xfrm>
            <a:off x="6003003" y="1158855"/>
            <a:ext cx="2822819" cy="461665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Macroscopie</a:t>
            </a:r>
          </a:p>
        </p:txBody>
      </p:sp>
      <p:sp>
        <p:nvSpPr>
          <p:cNvPr id="17420" name="ZoneTexte 9"/>
          <p:cNvSpPr txBox="1">
            <a:spLocks noChangeArrowheads="1"/>
          </p:cNvSpPr>
          <p:nvPr/>
        </p:nvSpPr>
        <p:spPr bwMode="auto">
          <a:xfrm>
            <a:off x="290513" y="5308600"/>
            <a:ext cx="5505450" cy="1465263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/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Mycélium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souvent en raquette</a:t>
            </a:r>
          </a:p>
          <a:p>
            <a:pPr algn="ctr"/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Macroconidies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: 40-100 x 12-25 µm</a:t>
            </a:r>
          </a:p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Forme de quenouille (fuseau à extrémités pointues)</a:t>
            </a:r>
          </a:p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Parois échinulées épaisses, cloisons épaisses, 6-12 logettes</a:t>
            </a:r>
          </a:p>
          <a:p>
            <a:pPr algn="ctr"/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Microconidies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: inconstantes, pyriformes</a:t>
            </a:r>
          </a:p>
        </p:txBody>
      </p:sp>
      <p:pic>
        <p:nvPicPr>
          <p:cNvPr id="17421" name="ZoneText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4799013"/>
            <a:ext cx="6016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369888" y="4908550"/>
            <a:ext cx="548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Microscopie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/>
        </p:nvSpPr>
        <p:spPr bwMode="auto">
          <a:xfrm>
            <a:off x="8189913" y="3597275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latin typeface="Times New Roman" pitchFamily="18" charset="0"/>
              </a:rPr>
              <a:t>Lyon©</a:t>
            </a:r>
          </a:p>
        </p:txBody>
      </p:sp>
      <p:sp>
        <p:nvSpPr>
          <p:cNvPr id="17424" name="Text Box 22"/>
          <p:cNvSpPr txBox="1">
            <a:spLocks noChangeArrowheads="1"/>
          </p:cNvSpPr>
          <p:nvPr/>
        </p:nvSpPr>
        <p:spPr bwMode="auto">
          <a:xfrm>
            <a:off x="6932613" y="34544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A remplacer</a:t>
            </a:r>
            <a:r>
              <a:rPr lang="fr-FR"/>
              <a:t>	</a:t>
            </a:r>
          </a:p>
        </p:txBody>
      </p:sp>
      <p:sp>
        <p:nvSpPr>
          <p:cNvPr id="17426" name="Text Box 28"/>
          <p:cNvSpPr txBox="1">
            <a:spLocks noChangeArrowheads="1"/>
          </p:cNvSpPr>
          <p:nvPr/>
        </p:nvSpPr>
        <p:spPr bwMode="auto">
          <a:xfrm>
            <a:off x="3749675" y="4559300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latin typeface="Times New Roman" pitchFamily="18" charset="0"/>
              </a:rPr>
              <a:t>Hospices civils de Lyon©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30</cp:revision>
  <dcterms:created xsi:type="dcterms:W3CDTF">2008-07-22T13:17:44Z</dcterms:created>
  <dcterms:modified xsi:type="dcterms:W3CDTF">2008-07-22T13:55:17Z</dcterms:modified>
</cp:coreProperties>
</file>