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0779AE-2378-4425-9896-82D8F85401B9}" type="datetimeFigureOut">
              <a:rPr lang="fr-FR" smtClean="0"/>
              <a:t>22/07/2008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3099D-AD69-43EA-AB81-BA7CBEA9D479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27"/>
          <p:cNvPicPr>
            <a:picLocks noChangeAspect="1" noChangeArrowheads="1"/>
          </p:cNvPicPr>
          <p:nvPr/>
        </p:nvPicPr>
        <p:blipFill>
          <a:blip r:embed="rId2">
            <a:lum bright="6000" contrast="24000"/>
          </a:blip>
          <a:srcRect b="12920"/>
          <a:stretch>
            <a:fillRect/>
          </a:stretch>
        </p:blipFill>
        <p:spPr bwMode="auto">
          <a:xfrm>
            <a:off x="0" y="692150"/>
            <a:ext cx="6084888" cy="3744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ZoneTexte 6"/>
          <p:cNvSpPr txBox="1">
            <a:spLocks noChangeArrowheads="1"/>
          </p:cNvSpPr>
          <p:nvPr/>
        </p:nvSpPr>
        <p:spPr bwMode="auto">
          <a:xfrm>
            <a:off x="6224588" y="4481513"/>
            <a:ext cx="2805112" cy="1739900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Temps de pousse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~ 5j (caractéristique à J</a:t>
            </a:r>
            <a:r>
              <a:rPr lang="fr-FR" baseline="-25000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12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Recto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disque étoilé, duveteux ou poudreux, jaune kaki à vert-olive</a:t>
            </a:r>
          </a:p>
          <a:p>
            <a:r>
              <a:rPr lang="fr-FR" b="1">
                <a:solidFill>
                  <a:srgbClr val="1B5125"/>
                </a:solidFill>
                <a:latin typeface="Times New Roman" pitchFamily="18" charset="0"/>
                <a:cs typeface="Times New Roman" pitchFamily="18" charset="0"/>
              </a:rPr>
              <a:t>Verso</a:t>
            </a:r>
            <a:r>
              <a:rPr lang="fr-FR" b="1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: chamois</a:t>
            </a:r>
          </a:p>
        </p:txBody>
      </p:sp>
      <p:pic>
        <p:nvPicPr>
          <p:cNvPr id="16387" name="Picture 26" descr="efloc"/>
          <p:cNvPicPr>
            <a:picLocks noChangeAspect="1" noChangeArrowheads="1"/>
          </p:cNvPicPr>
          <p:nvPr/>
        </p:nvPicPr>
        <p:blipFill>
          <a:blip r:embed="rId3">
            <a:lum bright="6000" contrast="6000"/>
          </a:blip>
          <a:srcRect b="17323"/>
          <a:stretch>
            <a:fillRect/>
          </a:stretch>
        </p:blipFill>
        <p:spPr bwMode="auto">
          <a:xfrm>
            <a:off x="6229350" y="1146175"/>
            <a:ext cx="2770188" cy="339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28"/>
          <p:cNvSpPr>
            <a:spLocks noChangeArrowheads="1"/>
          </p:cNvSpPr>
          <p:nvPr/>
        </p:nvSpPr>
        <p:spPr bwMode="auto">
          <a:xfrm>
            <a:off x="-63500" y="549275"/>
            <a:ext cx="9207500" cy="5759450"/>
          </a:xfrm>
          <a:prstGeom prst="rect">
            <a:avLst/>
          </a:prstGeom>
          <a:noFill/>
          <a:ln w="25400">
            <a:solidFill>
              <a:srgbClr val="008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2774712" y="43517"/>
            <a:ext cx="4128750" cy="523221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800" i="1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Epidermophyton floccosum</a:t>
            </a:r>
          </a:p>
        </p:txBody>
      </p:sp>
      <p:sp>
        <p:nvSpPr>
          <p:cNvPr id="16392" name="ZoneTexte 9"/>
          <p:cNvSpPr txBox="1">
            <a:spLocks noChangeArrowheads="1"/>
          </p:cNvSpPr>
          <p:nvPr/>
        </p:nvSpPr>
        <p:spPr bwMode="auto">
          <a:xfrm>
            <a:off x="469900" y="4921250"/>
            <a:ext cx="2357438" cy="366713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Absence </a:t>
            </a:r>
          </a:p>
        </p:txBody>
      </p:sp>
      <p:pic>
        <p:nvPicPr>
          <p:cNvPr id="16393" name="ZoneTexte 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5600" y="4437063"/>
            <a:ext cx="2573338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4" name="Text Box 17"/>
          <p:cNvSpPr txBox="1">
            <a:spLocks noChangeArrowheads="1"/>
          </p:cNvSpPr>
          <p:nvPr/>
        </p:nvSpPr>
        <p:spPr bwMode="auto">
          <a:xfrm>
            <a:off x="469900" y="4543425"/>
            <a:ext cx="235743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Microconidies</a:t>
            </a:r>
          </a:p>
        </p:txBody>
      </p:sp>
      <p:sp>
        <p:nvSpPr>
          <p:cNvPr id="2" name="ZoneTexte 8"/>
          <p:cNvSpPr txBox="1"/>
          <p:nvPr/>
        </p:nvSpPr>
        <p:spPr>
          <a:xfrm>
            <a:off x="6214141" y="701655"/>
            <a:ext cx="2822818" cy="461665"/>
          </a:xfrm>
          <a:prstGeom prst="rect">
            <a:avLst/>
          </a:prstGeom>
          <a:gradFill flip="none" rotWithShape="1">
            <a:gsLst>
              <a:gs pos="0">
                <a:srgbClr val="FFFF37"/>
              </a:gs>
              <a:gs pos="50000">
                <a:srgbClr val="B4FF69"/>
              </a:gs>
              <a:gs pos="100000">
                <a:srgbClr val="74BD3D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fr-FR" sz="24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Macroscopie</a:t>
            </a:r>
          </a:p>
        </p:txBody>
      </p:sp>
      <p:sp>
        <p:nvSpPr>
          <p:cNvPr id="16399" name="ZoneTexte 9"/>
          <p:cNvSpPr txBox="1">
            <a:spLocks noChangeArrowheads="1"/>
          </p:cNvSpPr>
          <p:nvPr/>
        </p:nvSpPr>
        <p:spPr bwMode="auto">
          <a:xfrm>
            <a:off x="3059113" y="4929188"/>
            <a:ext cx="2357437" cy="1190625"/>
          </a:xfrm>
          <a:prstGeom prst="rect">
            <a:avLst/>
          </a:prstGeom>
          <a:solidFill>
            <a:srgbClr val="EDF6CA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20-35 x 6-8 µm</a:t>
            </a:r>
          </a:p>
          <a:p>
            <a:r>
              <a:rPr lang="fr-FR">
                <a:solidFill>
                  <a:srgbClr val="267435"/>
                </a:solidFill>
                <a:latin typeface="Times New Roman" pitchFamily="18" charset="0"/>
                <a:cs typeface="Times New Roman" pitchFamily="18" charset="0"/>
              </a:rPr>
              <a:t>Nombreuses, groupées, en massue, lisses ou échinulées, 2-5 logettes</a:t>
            </a:r>
          </a:p>
        </p:txBody>
      </p:sp>
      <p:pic>
        <p:nvPicPr>
          <p:cNvPr id="16400" name="ZoneTexte 8"/>
          <p:cNvPicPr>
            <a:picLocks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44813" y="4445000"/>
            <a:ext cx="2573337" cy="62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401" name="Text Box 31"/>
          <p:cNvSpPr txBox="1">
            <a:spLocks noChangeArrowheads="1"/>
          </p:cNvSpPr>
          <p:nvPr/>
        </p:nvSpPr>
        <p:spPr bwMode="auto">
          <a:xfrm>
            <a:off x="3059113" y="4564063"/>
            <a:ext cx="2357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sz="2000">
                <a:solidFill>
                  <a:srgbClr val="003300"/>
                </a:solidFill>
                <a:latin typeface="Times New Roman" pitchFamily="18" charset="0"/>
                <a:cs typeface="Times New Roman" pitchFamily="18" charset="0"/>
              </a:rPr>
              <a:t>Macroconidies</a:t>
            </a:r>
          </a:p>
        </p:txBody>
      </p:sp>
      <p:sp>
        <p:nvSpPr>
          <p:cNvPr id="16404" name="Text Box 28"/>
          <p:cNvSpPr txBox="1">
            <a:spLocks noChangeArrowheads="1"/>
          </p:cNvSpPr>
          <p:nvPr/>
        </p:nvSpPr>
        <p:spPr bwMode="auto">
          <a:xfrm>
            <a:off x="6143625" y="42719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>
                <a:latin typeface="Times New Roman" pitchFamily="18" charset="0"/>
              </a:rPr>
              <a:t>Hospices civils de Lyon©</a:t>
            </a:r>
          </a:p>
        </p:txBody>
      </p:sp>
      <p:sp>
        <p:nvSpPr>
          <p:cNvPr id="16405" name="Text Box 28"/>
          <p:cNvSpPr txBox="1">
            <a:spLocks noChangeArrowheads="1"/>
          </p:cNvSpPr>
          <p:nvPr/>
        </p:nvSpPr>
        <p:spPr bwMode="auto">
          <a:xfrm>
            <a:off x="4102100" y="4157663"/>
            <a:ext cx="2089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400" b="1">
                <a:latin typeface="Times New Roman" pitchFamily="18" charset="0"/>
              </a:rPr>
              <a:t>Hospices civils de Lyon©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60</Words>
  <Application>Microsoft Office PowerPoint</Application>
  <PresentationFormat>Affichage à l'écran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Dumas Karine</dc:creator>
  <cp:lastModifiedBy>Dumas Karine</cp:lastModifiedBy>
  <cp:revision>29</cp:revision>
  <dcterms:created xsi:type="dcterms:W3CDTF">2008-07-22T13:17:44Z</dcterms:created>
  <dcterms:modified xsi:type="dcterms:W3CDTF">2008-07-22T13:54:39Z</dcterms:modified>
</cp:coreProperties>
</file>