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627600"/>
    <a:srgbClr val="653511"/>
    <a:srgbClr val="577006"/>
    <a:srgbClr val="1B5125"/>
    <a:srgbClr val="8EBA46"/>
    <a:srgbClr val="5E9505"/>
    <a:srgbClr val="8C71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758" autoAdjust="0"/>
  </p:normalViewPr>
  <p:slideViewPr>
    <p:cSldViewPr>
      <p:cViewPr>
        <p:scale>
          <a:sx n="66" d="100"/>
          <a:sy n="66" d="100"/>
        </p:scale>
        <p:origin x="-120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BA219-ABD7-46EC-84AC-3A3D296A6CEC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69B1D-F90C-44C5-9F23-8A8C6386AC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DA1C2-F252-40A6-BF4E-55DF8C2A10CA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BB0E-A633-4BF0-8F76-909737783A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B9010-C01A-43EA-A4A0-194464A54B4B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6B46-68E3-4D74-81DC-F6CF304E9C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0D22D-0A96-4AEB-B5DF-A68C83D2D58E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75D7E-2005-4702-A1D5-283E5D98BC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17313-0288-4FDE-93A6-5F4E41F9B747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F160-CEDE-46E2-8D40-4A0DFD774E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CE43D-87EB-4922-8032-5B5A994E7B60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0F173-2490-41B1-A9C1-506518D7EE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8CBE-797B-4E95-B539-98EB0486D094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9BA10-A2BD-43F2-A025-488DE557E1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851C8-1459-4670-B3D4-366AC25F85F9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76023-8404-4AC4-A4D5-2DFF0D974C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0AA15-09F9-40E8-8E8E-66FBE98D9E5C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3EF7C-6879-4CE0-9EE8-C12298235F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4363E-EE5B-4E8F-830F-B55DCE23EBB8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DC215-19D0-4F72-A41D-29DF313EC1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4342-85D5-46AF-9DC4-187772294900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3B6E0-51DC-4207-B0CB-3AB42010C9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D9687-5562-418F-B368-2EC282399E41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C5D7-B339-4A31-A92A-C48CF869E9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C7EAAB-5EA1-4386-8644-175D24AAEC5B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AB80B5-4417-4B6A-866E-027B53FE4A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4"/>
          <p:cNvSpPr>
            <a:spLocks noChangeArrowheads="1"/>
          </p:cNvSpPr>
          <p:nvPr/>
        </p:nvSpPr>
        <p:spPr bwMode="auto">
          <a:xfrm>
            <a:off x="28575" y="260350"/>
            <a:ext cx="9123363" cy="659765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0" name="ZoneTexte 6"/>
          <p:cNvSpPr txBox="1">
            <a:spLocks noChangeArrowheads="1"/>
          </p:cNvSpPr>
          <p:nvPr/>
        </p:nvSpPr>
        <p:spPr bwMode="auto">
          <a:xfrm>
            <a:off x="5733143" y="5334000"/>
            <a:ext cx="3296557" cy="1200329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/>
            <a:r>
              <a:rPr lang="fr-FR" b="1" dirty="0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Temps de pousse</a:t>
            </a:r>
            <a:r>
              <a:rPr lang="fr-FR" b="1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3-5 j</a:t>
            </a:r>
          </a:p>
          <a:p>
            <a:r>
              <a:rPr lang="fr-FR" b="1" dirty="0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Recto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colonies duveteuses à poudreuses, </a:t>
            </a:r>
            <a:r>
              <a:rPr lang="fr-FR" dirty="0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vertes foncé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dirty="0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jaunâtres</a:t>
            </a:r>
            <a:endParaRPr lang="fr-FR" dirty="0">
              <a:solidFill>
                <a:srgbClr val="26743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Verso</a:t>
            </a:r>
            <a:r>
              <a:rPr lang="fr-FR" b="1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rougeâtre, pourpre</a:t>
            </a:r>
          </a:p>
        </p:txBody>
      </p:sp>
      <p:pic>
        <p:nvPicPr>
          <p:cNvPr id="17411" name="Picture 36" descr="Sans titre-1"/>
          <p:cNvPicPr>
            <a:picLocks noChangeAspect="1" noChangeArrowheads="1"/>
          </p:cNvPicPr>
          <p:nvPr/>
        </p:nvPicPr>
        <p:blipFill>
          <a:blip r:embed="rId2"/>
          <a:srcRect t="37183"/>
          <a:stretch>
            <a:fillRect/>
          </a:stretch>
        </p:blipFill>
        <p:spPr bwMode="auto">
          <a:xfrm>
            <a:off x="5749925" y="981075"/>
            <a:ext cx="3281363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Image 24" descr="asp nidulans x40 1.png"/>
          <p:cNvPicPr>
            <a:picLocks noChangeAspect="1"/>
          </p:cNvPicPr>
          <p:nvPr/>
        </p:nvPicPr>
        <p:blipFill>
          <a:blip r:embed="rId3">
            <a:lum bright="10000"/>
          </a:blip>
          <a:srcRect t="9277" b="18916"/>
          <a:stretch>
            <a:fillRect/>
          </a:stretch>
        </p:blipFill>
        <p:spPr bwMode="auto">
          <a:xfrm>
            <a:off x="763588" y="404813"/>
            <a:ext cx="2249487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2951135" y="-243820"/>
            <a:ext cx="3286148" cy="523220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Aspergillus </a:t>
            </a:r>
            <a:r>
              <a:rPr lang="fr-FR" sz="2800" i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nidulans</a:t>
            </a:r>
            <a:endParaRPr lang="fr-FR" sz="2800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6" name="ZoneTexte 6"/>
          <p:cNvSpPr txBox="1">
            <a:spLocks noChangeArrowheads="1"/>
          </p:cNvSpPr>
          <p:nvPr/>
        </p:nvSpPr>
        <p:spPr bwMode="auto">
          <a:xfrm>
            <a:off x="3035300" y="3352800"/>
            <a:ext cx="2357438" cy="641350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Petit : 75-100µm, sinueux, brun, lisse</a:t>
            </a:r>
          </a:p>
        </p:txBody>
      </p:sp>
      <p:sp>
        <p:nvSpPr>
          <p:cNvPr id="17417" name="ZoneTexte 9"/>
          <p:cNvSpPr txBox="1">
            <a:spLocks noChangeArrowheads="1"/>
          </p:cNvSpPr>
          <p:nvPr/>
        </p:nvSpPr>
        <p:spPr bwMode="auto">
          <a:xfrm>
            <a:off x="3035300" y="1331913"/>
            <a:ext cx="2357438" cy="1465262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75 x 35 µm</a:t>
            </a:r>
          </a:p>
          <a:p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Bisériée, en colonne</a:t>
            </a:r>
          </a:p>
          <a:p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Vésicule sphérique</a:t>
            </a:r>
          </a:p>
          <a:p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Conidies (3-3,5µm), vertes, échinulées</a:t>
            </a:r>
          </a:p>
        </p:txBody>
      </p:sp>
      <p:cxnSp>
        <p:nvCxnSpPr>
          <p:cNvPr id="12" name="Connecteur droit 11"/>
          <p:cNvCxnSpPr/>
          <p:nvPr/>
        </p:nvCxnSpPr>
        <p:spPr>
          <a:xfrm rot="10800000">
            <a:off x="1258888" y="3213100"/>
            <a:ext cx="90011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19" name="Connecteur droit 12"/>
          <p:cNvCxnSpPr>
            <a:cxnSpLocks noChangeShapeType="1"/>
          </p:cNvCxnSpPr>
          <p:nvPr/>
        </p:nvCxnSpPr>
        <p:spPr bwMode="auto">
          <a:xfrm flipH="1" flipV="1">
            <a:off x="925513" y="1784350"/>
            <a:ext cx="900112" cy="1588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cxnSp>
        <p:nvCxnSpPr>
          <p:cNvPr id="17420" name="Connecteur droit 13"/>
          <p:cNvCxnSpPr>
            <a:cxnSpLocks noChangeShapeType="1"/>
          </p:cNvCxnSpPr>
          <p:nvPr/>
        </p:nvCxnSpPr>
        <p:spPr bwMode="auto">
          <a:xfrm flipH="1" flipV="1">
            <a:off x="784225" y="1479550"/>
            <a:ext cx="900113" cy="1588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cxnSp>
        <p:nvCxnSpPr>
          <p:cNvPr id="17421" name="Connecteur droit 14"/>
          <p:cNvCxnSpPr>
            <a:cxnSpLocks noChangeShapeType="1"/>
          </p:cNvCxnSpPr>
          <p:nvPr/>
        </p:nvCxnSpPr>
        <p:spPr bwMode="auto">
          <a:xfrm flipH="1" flipV="1">
            <a:off x="496888" y="1050925"/>
            <a:ext cx="900112" cy="1588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cxnSp>
        <p:nvCxnSpPr>
          <p:cNvPr id="17422" name="Connecteur droit 15"/>
          <p:cNvCxnSpPr>
            <a:cxnSpLocks noChangeShapeType="1"/>
          </p:cNvCxnSpPr>
          <p:nvPr/>
        </p:nvCxnSpPr>
        <p:spPr bwMode="auto">
          <a:xfrm flipH="1" flipV="1">
            <a:off x="530225" y="1265238"/>
            <a:ext cx="900113" cy="1587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428625" y="2946400"/>
            <a:ext cx="1196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conidiophore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04825" y="1498600"/>
            <a:ext cx="847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vésicule</a:t>
            </a: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350838" y="1193800"/>
            <a:ext cx="847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métules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219075" y="977900"/>
            <a:ext cx="847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phialides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4763" y="765175"/>
            <a:ext cx="847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conidies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036884" y="2892419"/>
            <a:ext cx="2357454" cy="461666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Conidiophore</a:t>
            </a:r>
            <a:endParaRPr lang="fr-FR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40059" y="896917"/>
            <a:ext cx="2357454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Tête </a:t>
            </a:r>
            <a:r>
              <a:rPr lang="fr-FR" sz="2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aspergillaire</a:t>
            </a:r>
            <a:endParaRPr lang="fr-FR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34" name="ZoneTexte 22"/>
          <p:cNvSpPr txBox="1">
            <a:spLocks noChangeArrowheads="1"/>
          </p:cNvSpPr>
          <p:nvPr/>
        </p:nvSpPr>
        <p:spPr bwMode="auto">
          <a:xfrm>
            <a:off x="3035300" y="5191125"/>
            <a:ext cx="2357438" cy="1190625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i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Emericella nidulans</a:t>
            </a:r>
          </a:p>
          <a:p>
            <a:pPr algn="ctr"/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Cleistothèce , asques, ascospores, cellules noisettes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040059" y="4762290"/>
            <a:ext cx="2357454" cy="400110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Reproduction sexuée</a:t>
            </a:r>
          </a:p>
        </p:txBody>
      </p:sp>
      <p:sp>
        <p:nvSpPr>
          <p:cNvPr id="17438" name="Text Box 28"/>
          <p:cNvSpPr txBox="1">
            <a:spLocks noChangeArrowheads="1"/>
          </p:cNvSpPr>
          <p:nvPr/>
        </p:nvSpPr>
        <p:spPr bwMode="auto">
          <a:xfrm>
            <a:off x="1651000" y="6259513"/>
            <a:ext cx="622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latin typeface="Times New Roman" pitchFamily="18" charset="0"/>
              </a:rPr>
              <a:t>Lyon©</a:t>
            </a:r>
          </a:p>
        </p:txBody>
      </p:sp>
      <p:sp>
        <p:nvSpPr>
          <p:cNvPr id="2" name="ZoneTexte 8"/>
          <p:cNvSpPr txBox="1"/>
          <p:nvPr/>
        </p:nvSpPr>
        <p:spPr>
          <a:xfrm>
            <a:off x="5751329" y="554017"/>
            <a:ext cx="3289641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Macroscopie</a:t>
            </a:r>
          </a:p>
        </p:txBody>
      </p:sp>
      <p:pic>
        <p:nvPicPr>
          <p:cNvPr id="17443" name="Picture 37" descr="A nidulans cléistothèce et ascospores x40-1 web"/>
          <p:cNvPicPr>
            <a:picLocks noChangeAspect="1" noChangeArrowheads="1"/>
          </p:cNvPicPr>
          <p:nvPr/>
        </p:nvPicPr>
        <p:blipFill>
          <a:blip r:embed="rId4"/>
          <a:srcRect l="13765" t="4248" r="18503" b="6467"/>
          <a:stretch>
            <a:fillRect/>
          </a:stretch>
        </p:blipFill>
        <p:spPr bwMode="auto">
          <a:xfrm>
            <a:off x="684213" y="4546600"/>
            <a:ext cx="23749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Connecteur droit 11"/>
          <p:cNvCxnSpPr/>
          <p:nvPr/>
        </p:nvCxnSpPr>
        <p:spPr>
          <a:xfrm rot="10800000">
            <a:off x="935038" y="6575425"/>
            <a:ext cx="90011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5" name="ZoneTexte 17"/>
          <p:cNvSpPr txBox="1">
            <a:spLocks noChangeArrowheads="1"/>
          </p:cNvSpPr>
          <p:nvPr/>
        </p:nvSpPr>
        <p:spPr bwMode="auto">
          <a:xfrm>
            <a:off x="0" y="6308725"/>
            <a:ext cx="1547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/>
            <a:r>
              <a:rPr lang="fr-FR" sz="16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cellules noisettes</a:t>
            </a:r>
          </a:p>
        </p:txBody>
      </p:sp>
      <p:cxnSp>
        <p:nvCxnSpPr>
          <p:cNvPr id="7" name="Connecteur droit 11"/>
          <p:cNvCxnSpPr/>
          <p:nvPr/>
        </p:nvCxnSpPr>
        <p:spPr>
          <a:xfrm rot="10800000">
            <a:off x="935038" y="5495925"/>
            <a:ext cx="90011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7" name="ZoneTexte 17"/>
          <p:cNvSpPr txBox="1">
            <a:spLocks noChangeArrowheads="1"/>
          </p:cNvSpPr>
          <p:nvPr/>
        </p:nvSpPr>
        <p:spPr bwMode="auto">
          <a:xfrm>
            <a:off x="0" y="5229225"/>
            <a:ext cx="1547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/>
            <a:r>
              <a:rPr lang="fr-FR" sz="16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cleistothèce</a:t>
            </a: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1000100" y="4214818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latin typeface="Times New Roman" pitchFamily="18" charset="0"/>
              </a:rPr>
              <a:t>Hospices civils de Lyon©</a:t>
            </a:r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914148" y="6601300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latin typeface="Times New Roman" pitchFamily="18" charset="0"/>
              </a:rPr>
              <a:t>Hospices civils de Lyon©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7083878" y="5130130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latin typeface="Times New Roman" pitchFamily="18" charset="0"/>
              </a:rPr>
              <a:t>Hospices civils de Lyon©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94</Words>
  <Application>Microsoft Office PowerPoint</Application>
  <PresentationFormat>Affichage à l'écran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Seloken</dc:creator>
  <cp:lastModifiedBy>Dumas Karine</cp:lastModifiedBy>
  <cp:revision>74</cp:revision>
  <dcterms:created xsi:type="dcterms:W3CDTF">2008-02-20T15:35:49Z</dcterms:created>
  <dcterms:modified xsi:type="dcterms:W3CDTF">2008-07-22T09:34:18Z</dcterms:modified>
</cp:coreProperties>
</file>