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0000"/>
    <a:srgbClr val="627600"/>
    <a:srgbClr val="653511"/>
    <a:srgbClr val="577006"/>
    <a:srgbClr val="1B5125"/>
    <a:srgbClr val="8EBA46"/>
    <a:srgbClr val="5E9505"/>
    <a:srgbClr val="8C710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0758" autoAdjust="0"/>
  </p:normalViewPr>
  <p:slideViewPr>
    <p:cSldViewPr>
      <p:cViewPr>
        <p:scale>
          <a:sx n="66" d="100"/>
          <a:sy n="66" d="100"/>
        </p:scale>
        <p:origin x="-1200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EBA219-ABD7-46EC-84AC-3A3D296A6CEC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569B1D-F90C-44C5-9F23-8A8C6386AC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DA1C2-F252-40A6-BF4E-55DF8C2A10CA}" type="datetimeFigureOut">
              <a:rPr lang="fr-FR"/>
              <a:pPr>
                <a:defRPr/>
              </a:pPr>
              <a:t>17/08/2008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0BB0E-A633-4BF0-8F76-909737783AD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B9010-C01A-43EA-A4A0-194464A54B4B}" type="datetimeFigureOut">
              <a:rPr lang="fr-FR"/>
              <a:pPr>
                <a:defRPr/>
              </a:pPr>
              <a:t>17/08/2008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16B46-68E3-4D74-81DC-F6CF304E9C2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0D22D-0A96-4AEB-B5DF-A68C83D2D58E}" type="datetimeFigureOut">
              <a:rPr lang="fr-FR"/>
              <a:pPr>
                <a:defRPr/>
              </a:pPr>
              <a:t>17/08/2008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75D7E-2005-4702-A1D5-283E5D98BC6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17313-0288-4FDE-93A6-5F4E41F9B747}" type="datetimeFigureOut">
              <a:rPr lang="fr-FR"/>
              <a:pPr>
                <a:defRPr/>
              </a:pPr>
              <a:t>17/08/2008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FF160-CEDE-46E2-8D40-4A0DFD774EE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CE43D-87EB-4922-8032-5B5A994E7B60}" type="datetimeFigureOut">
              <a:rPr lang="fr-FR"/>
              <a:pPr>
                <a:defRPr/>
              </a:pPr>
              <a:t>17/08/2008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0F173-2490-41B1-A9C1-506518D7EE9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B8CBE-797B-4E95-B539-98EB0486D094}" type="datetimeFigureOut">
              <a:rPr lang="fr-FR"/>
              <a:pPr>
                <a:defRPr/>
              </a:pPr>
              <a:t>17/08/2008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9BA10-A2BD-43F2-A025-488DE557E16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851C8-1459-4670-B3D4-366AC25F85F9}" type="datetimeFigureOut">
              <a:rPr lang="fr-FR"/>
              <a:pPr>
                <a:defRPr/>
              </a:pPr>
              <a:t>17/08/2008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76023-8404-4AC4-A4D5-2DFF0D974C2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0AA15-09F9-40E8-8E8E-66FBE98D9E5C}" type="datetimeFigureOut">
              <a:rPr lang="fr-FR"/>
              <a:pPr>
                <a:defRPr/>
              </a:pPr>
              <a:t>17/08/2008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3EF7C-6879-4CE0-9EE8-C12298235FA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4363E-EE5B-4E8F-830F-B55DCE23EBB8}" type="datetimeFigureOut">
              <a:rPr lang="fr-FR"/>
              <a:pPr>
                <a:defRPr/>
              </a:pPr>
              <a:t>17/08/2008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DC215-19D0-4F72-A41D-29DF313EC1D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44342-85D5-46AF-9DC4-187772294900}" type="datetimeFigureOut">
              <a:rPr lang="fr-FR"/>
              <a:pPr>
                <a:defRPr/>
              </a:pPr>
              <a:t>17/08/2008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3B6E0-51DC-4207-B0CB-3AB42010C93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D9687-5562-418F-B368-2EC282399E41}" type="datetimeFigureOut">
              <a:rPr lang="fr-FR"/>
              <a:pPr>
                <a:defRPr/>
              </a:pPr>
              <a:t>17/08/2008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0C5D7-B339-4A31-A92A-C48CF869E96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CC7EAAB-5EA1-4386-8644-175D24AAEC5B}" type="datetimeFigureOut">
              <a:rPr lang="fr-FR"/>
              <a:pPr>
                <a:defRPr/>
              </a:pPr>
              <a:t>17/08/2008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8AB80B5-4417-4B6A-866E-027B53FE4AE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8"/>
          <p:cNvSpPr>
            <a:spLocks noChangeArrowheads="1"/>
          </p:cNvSpPr>
          <p:nvPr/>
        </p:nvSpPr>
        <p:spPr bwMode="auto">
          <a:xfrm>
            <a:off x="0" y="188913"/>
            <a:ext cx="9144000" cy="6669087"/>
          </a:xfrm>
          <a:prstGeom prst="rect">
            <a:avLst/>
          </a:prstGeom>
          <a:noFill/>
          <a:ln w="254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8434" name="ZoneTexte 6"/>
          <p:cNvSpPr txBox="1">
            <a:spLocks noChangeArrowheads="1"/>
          </p:cNvSpPr>
          <p:nvPr/>
        </p:nvSpPr>
        <p:spPr bwMode="auto">
          <a:xfrm>
            <a:off x="5770563" y="4768850"/>
            <a:ext cx="3287712" cy="1465263"/>
          </a:xfrm>
          <a:prstGeom prst="rect">
            <a:avLst/>
          </a:prstGeom>
          <a:solidFill>
            <a:srgbClr val="EDF6CA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b="1">
                <a:solidFill>
                  <a:srgbClr val="1B5125"/>
                </a:solidFill>
                <a:latin typeface="Times New Roman" pitchFamily="18" charset="0"/>
                <a:cs typeface="Times New Roman" pitchFamily="18" charset="0"/>
              </a:rPr>
              <a:t>Temps de pousse</a:t>
            </a:r>
            <a:r>
              <a:rPr lang="fr-FR" b="1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: 5-7 j</a:t>
            </a:r>
          </a:p>
          <a:p>
            <a:r>
              <a:rPr lang="fr-FR" b="1">
                <a:solidFill>
                  <a:srgbClr val="1B5125"/>
                </a:solidFill>
                <a:latin typeface="Times New Roman" pitchFamily="18" charset="0"/>
                <a:cs typeface="Times New Roman" pitchFamily="18" charset="0"/>
              </a:rPr>
              <a:t>Recto </a:t>
            </a:r>
            <a:r>
              <a:rPr lang="fr-FR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: ocre puis de couleur variée (rose, jaune, ocre, vert …)</a:t>
            </a:r>
          </a:p>
          <a:p>
            <a:r>
              <a:rPr lang="fr-FR" b="1">
                <a:solidFill>
                  <a:srgbClr val="1B5125"/>
                </a:solidFill>
                <a:latin typeface="Times New Roman" pitchFamily="18" charset="0"/>
                <a:cs typeface="Times New Roman" pitchFamily="18" charset="0"/>
              </a:rPr>
              <a:t>Verso</a:t>
            </a:r>
            <a:r>
              <a:rPr lang="fr-FR" b="1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: incolore ou jaune à brun-rougeâtre</a:t>
            </a:r>
          </a:p>
        </p:txBody>
      </p:sp>
      <p:pic>
        <p:nvPicPr>
          <p:cNvPr id="18435" name="Picture 34" descr="Sans titre-3"/>
          <p:cNvPicPr>
            <a:picLocks noChangeAspect="1" noChangeArrowheads="1"/>
          </p:cNvPicPr>
          <p:nvPr/>
        </p:nvPicPr>
        <p:blipFill>
          <a:blip r:embed="rId2"/>
          <a:srcRect l="3781" t="11603" r="8250" b="40044"/>
          <a:stretch>
            <a:fillRect/>
          </a:stretch>
        </p:blipFill>
        <p:spPr bwMode="auto">
          <a:xfrm>
            <a:off x="5775325" y="981075"/>
            <a:ext cx="3290888" cy="381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27" descr="Sans titre-2"/>
          <p:cNvPicPr>
            <a:picLocks noChangeAspect="1" noChangeArrowheads="1"/>
          </p:cNvPicPr>
          <p:nvPr/>
        </p:nvPicPr>
        <p:blipFill>
          <a:blip r:embed="rId3"/>
          <a:srcRect l="16307" t="2606" r="15196" b="12973"/>
          <a:stretch>
            <a:fillRect/>
          </a:stretch>
        </p:blipFill>
        <p:spPr bwMode="auto">
          <a:xfrm>
            <a:off x="541338" y="333375"/>
            <a:ext cx="2517775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2935259" y="-300970"/>
            <a:ext cx="3357586" cy="523220"/>
          </a:xfrm>
          <a:prstGeom prst="rect">
            <a:avLst/>
          </a:prstGeom>
          <a:gradFill flip="none" rotWithShape="1">
            <a:gsLst>
              <a:gs pos="0">
                <a:srgbClr val="FFFF37"/>
              </a:gs>
              <a:gs pos="50000">
                <a:srgbClr val="B4FF69"/>
              </a:gs>
              <a:gs pos="100000">
                <a:srgbClr val="74BD3D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i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Aspergillus </a:t>
            </a:r>
            <a:r>
              <a:rPr lang="fr-FR" sz="2800" i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versicolor</a:t>
            </a:r>
            <a:endParaRPr lang="fr-FR" sz="2800" i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40" name="ZoneTexte 6"/>
          <p:cNvSpPr txBox="1">
            <a:spLocks noChangeArrowheads="1"/>
          </p:cNvSpPr>
          <p:nvPr/>
        </p:nvSpPr>
        <p:spPr bwMode="auto">
          <a:xfrm>
            <a:off x="3092450" y="3530600"/>
            <a:ext cx="2357438" cy="641350"/>
          </a:xfrm>
          <a:prstGeom prst="rect">
            <a:avLst/>
          </a:prstGeom>
          <a:solidFill>
            <a:srgbClr val="EDF6CA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dirty="0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Long (</a:t>
            </a:r>
            <a:r>
              <a:rPr lang="fr-FR" dirty="0" smtClean="0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500-700 µm</a:t>
            </a:r>
            <a:r>
              <a:rPr lang="fr-FR" dirty="0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fr-FR" dirty="0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lisse, jaunâtre </a:t>
            </a:r>
          </a:p>
        </p:txBody>
      </p:sp>
      <p:sp>
        <p:nvSpPr>
          <p:cNvPr id="18441" name="ZoneTexte 9"/>
          <p:cNvSpPr txBox="1">
            <a:spLocks noChangeArrowheads="1"/>
          </p:cNvSpPr>
          <p:nvPr/>
        </p:nvSpPr>
        <p:spPr bwMode="auto">
          <a:xfrm>
            <a:off x="3092450" y="1365250"/>
            <a:ext cx="2357438" cy="1465263"/>
          </a:xfrm>
          <a:prstGeom prst="rect">
            <a:avLst/>
          </a:prstGeom>
          <a:solidFill>
            <a:srgbClr val="EDF6CA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dirty="0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- Bisériée, radiée</a:t>
            </a:r>
          </a:p>
          <a:p>
            <a:r>
              <a:rPr lang="fr-FR" dirty="0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- Vésicule ovale (</a:t>
            </a:r>
            <a:r>
              <a:rPr lang="fr-FR" dirty="0" smtClean="0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12-16 µm</a:t>
            </a:r>
            <a:r>
              <a:rPr lang="fr-FR" dirty="0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fr-FR" dirty="0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- Conidies </a:t>
            </a:r>
            <a:r>
              <a:rPr lang="fr-FR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smtClean="0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2-3,5 µm</a:t>
            </a:r>
            <a:r>
              <a:rPr lang="fr-FR" dirty="0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), globuleuses, </a:t>
            </a:r>
            <a:r>
              <a:rPr lang="fr-FR" dirty="0" err="1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échinulées</a:t>
            </a:r>
            <a:endParaRPr lang="fr-FR" dirty="0">
              <a:solidFill>
                <a:srgbClr val="26743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Connecteur droit 11"/>
          <p:cNvCxnSpPr/>
          <p:nvPr/>
        </p:nvCxnSpPr>
        <p:spPr>
          <a:xfrm rot="10800000">
            <a:off x="631825" y="3767138"/>
            <a:ext cx="957263" cy="158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43" name="Connecteur droit 12"/>
          <p:cNvCxnSpPr>
            <a:cxnSpLocks noChangeShapeType="1"/>
          </p:cNvCxnSpPr>
          <p:nvPr/>
        </p:nvCxnSpPr>
        <p:spPr bwMode="auto">
          <a:xfrm flipH="1" flipV="1">
            <a:off x="847725" y="1801813"/>
            <a:ext cx="957263" cy="1587"/>
          </a:xfrm>
          <a:prstGeom prst="line">
            <a:avLst/>
          </a:prstGeom>
          <a:noFill/>
          <a:ln w="25400" algn="ctr">
            <a:solidFill>
              <a:srgbClr val="4A7EBB"/>
            </a:solidFill>
            <a:round/>
            <a:headEnd/>
            <a:tailEnd/>
          </a:ln>
        </p:spPr>
      </p:cxnSp>
      <p:cxnSp>
        <p:nvCxnSpPr>
          <p:cNvPr id="18444" name="Connecteur droit 13"/>
          <p:cNvCxnSpPr>
            <a:cxnSpLocks noChangeShapeType="1"/>
          </p:cNvCxnSpPr>
          <p:nvPr/>
        </p:nvCxnSpPr>
        <p:spPr bwMode="auto">
          <a:xfrm flipH="1" flipV="1">
            <a:off x="631825" y="1544638"/>
            <a:ext cx="957263" cy="1587"/>
          </a:xfrm>
          <a:prstGeom prst="line">
            <a:avLst/>
          </a:prstGeom>
          <a:noFill/>
          <a:ln w="25400" algn="ctr">
            <a:solidFill>
              <a:srgbClr val="4A7EBB"/>
            </a:solidFill>
            <a:round/>
            <a:headEnd/>
            <a:tailEnd/>
          </a:ln>
        </p:spPr>
      </p:cxnSp>
      <p:cxnSp>
        <p:nvCxnSpPr>
          <p:cNvPr id="18445" name="Connecteur droit 14"/>
          <p:cNvCxnSpPr>
            <a:cxnSpLocks noChangeShapeType="1"/>
          </p:cNvCxnSpPr>
          <p:nvPr/>
        </p:nvCxnSpPr>
        <p:spPr bwMode="auto">
          <a:xfrm flipH="1" flipV="1">
            <a:off x="260350" y="1050925"/>
            <a:ext cx="957263" cy="1588"/>
          </a:xfrm>
          <a:prstGeom prst="line">
            <a:avLst/>
          </a:prstGeom>
          <a:noFill/>
          <a:ln w="25400" algn="ctr">
            <a:solidFill>
              <a:srgbClr val="4A7EBB"/>
            </a:solidFill>
            <a:round/>
            <a:headEnd/>
            <a:tailEnd/>
          </a:ln>
        </p:spPr>
      </p:cxnSp>
      <p:cxnSp>
        <p:nvCxnSpPr>
          <p:cNvPr id="18446" name="Connecteur droit 15"/>
          <p:cNvCxnSpPr>
            <a:cxnSpLocks noChangeShapeType="1"/>
          </p:cNvCxnSpPr>
          <p:nvPr/>
        </p:nvCxnSpPr>
        <p:spPr bwMode="auto">
          <a:xfrm flipH="1" flipV="1">
            <a:off x="488950" y="1316038"/>
            <a:ext cx="957263" cy="1587"/>
          </a:xfrm>
          <a:prstGeom prst="line">
            <a:avLst/>
          </a:prstGeom>
          <a:noFill/>
          <a:ln w="25400" algn="ctr">
            <a:solidFill>
              <a:srgbClr val="4A7EBB"/>
            </a:solidFill>
            <a:round/>
            <a:headEnd/>
            <a:tailEnd/>
          </a:ln>
        </p:spPr>
      </p:cxnSp>
      <p:sp>
        <p:nvSpPr>
          <p:cNvPr id="18" name="ZoneTexte 17"/>
          <p:cNvSpPr txBox="1"/>
          <p:nvPr/>
        </p:nvSpPr>
        <p:spPr>
          <a:xfrm>
            <a:off x="25400" y="3500438"/>
            <a:ext cx="1357313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conidiophore</a:t>
            </a:r>
            <a:endParaRPr lang="fr-FR" sz="16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ZoneTexte 18"/>
          <p:cNvSpPr txBox="1">
            <a:spLocks noChangeArrowheads="1"/>
          </p:cNvSpPr>
          <p:nvPr/>
        </p:nvSpPr>
        <p:spPr bwMode="auto">
          <a:xfrm>
            <a:off x="460375" y="1516063"/>
            <a:ext cx="8143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rIns="180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vésicule</a:t>
            </a:r>
          </a:p>
        </p:txBody>
      </p:sp>
      <p:sp>
        <p:nvSpPr>
          <p:cNvPr id="20" name="ZoneTexte 19"/>
          <p:cNvSpPr txBox="1">
            <a:spLocks noChangeArrowheads="1"/>
          </p:cNvSpPr>
          <p:nvPr/>
        </p:nvSpPr>
        <p:spPr bwMode="auto">
          <a:xfrm>
            <a:off x="306388" y="1258888"/>
            <a:ext cx="8143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rIns="180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métules</a:t>
            </a:r>
            <a:endParaRPr lang="fr-FR" sz="16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ZoneTexte 20"/>
          <p:cNvSpPr txBox="1">
            <a:spLocks noChangeArrowheads="1"/>
          </p:cNvSpPr>
          <p:nvPr/>
        </p:nvSpPr>
        <p:spPr bwMode="auto">
          <a:xfrm>
            <a:off x="174625" y="1028700"/>
            <a:ext cx="8143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rIns="180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phialides</a:t>
            </a:r>
            <a:endParaRPr lang="fr-FR" sz="16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ZoneTexte 21"/>
          <p:cNvSpPr txBox="1">
            <a:spLocks noChangeArrowheads="1"/>
          </p:cNvSpPr>
          <p:nvPr/>
        </p:nvSpPr>
        <p:spPr bwMode="auto">
          <a:xfrm>
            <a:off x="-17463" y="765175"/>
            <a:ext cx="777876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rIns="180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conidies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094034" y="3101756"/>
            <a:ext cx="2357454" cy="461665"/>
          </a:xfrm>
          <a:prstGeom prst="rect">
            <a:avLst/>
          </a:prstGeom>
          <a:gradFill flip="none" rotWithShape="1">
            <a:gsLst>
              <a:gs pos="0">
                <a:srgbClr val="FFFF37"/>
              </a:gs>
              <a:gs pos="50000">
                <a:srgbClr val="B4FF69"/>
              </a:gs>
              <a:gs pos="100000">
                <a:srgbClr val="74BD3D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Conidiophore</a:t>
            </a:r>
            <a:endParaRPr lang="fr-FR" sz="24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097209" y="962005"/>
            <a:ext cx="2357454" cy="461665"/>
          </a:xfrm>
          <a:prstGeom prst="rect">
            <a:avLst/>
          </a:prstGeom>
          <a:gradFill flip="none" rotWithShape="1">
            <a:gsLst>
              <a:gs pos="0">
                <a:srgbClr val="FFFF37"/>
              </a:gs>
              <a:gs pos="50000">
                <a:srgbClr val="B4FF69"/>
              </a:gs>
              <a:gs pos="100000">
                <a:srgbClr val="74BD3D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Tête </a:t>
            </a:r>
            <a:r>
              <a:rPr lang="fr-FR" sz="2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aspergillaire</a:t>
            </a:r>
            <a:endParaRPr lang="fr-FR" sz="24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58" name="ZoneTexte 16"/>
          <p:cNvSpPr txBox="1">
            <a:spLocks noChangeArrowheads="1"/>
          </p:cNvSpPr>
          <p:nvPr/>
        </p:nvSpPr>
        <p:spPr bwMode="auto">
          <a:xfrm>
            <a:off x="3121025" y="5637213"/>
            <a:ext cx="2357438" cy="915987"/>
          </a:xfrm>
          <a:prstGeom prst="rect">
            <a:avLst/>
          </a:prstGeom>
          <a:solidFill>
            <a:srgbClr val="EDF6CA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dirty="0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Pinceaux évoquant un </a:t>
            </a:r>
            <a:r>
              <a:rPr lang="fr-FR" i="1" dirty="0" smtClean="0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Penicillium</a:t>
            </a:r>
            <a:endParaRPr lang="fr-FR" i="1" dirty="0">
              <a:solidFill>
                <a:srgbClr val="267435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r-FR" dirty="0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Cellules noisettes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3122609" y="5208377"/>
            <a:ext cx="2357454" cy="461665"/>
          </a:xfrm>
          <a:prstGeom prst="rect">
            <a:avLst/>
          </a:prstGeom>
          <a:gradFill flip="none" rotWithShape="1">
            <a:gsLst>
              <a:gs pos="0">
                <a:srgbClr val="FFFF37"/>
              </a:gs>
              <a:gs pos="50000">
                <a:srgbClr val="B4FF69"/>
              </a:gs>
              <a:gs pos="100000">
                <a:srgbClr val="74BD3D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Particularités </a:t>
            </a:r>
          </a:p>
        </p:txBody>
      </p:sp>
      <p:sp>
        <p:nvSpPr>
          <p:cNvPr id="2" name="ZoneTexte 8"/>
          <p:cNvSpPr txBox="1"/>
          <p:nvPr/>
        </p:nvSpPr>
        <p:spPr>
          <a:xfrm>
            <a:off x="5779904" y="554017"/>
            <a:ext cx="3289641" cy="461665"/>
          </a:xfrm>
          <a:prstGeom prst="rect">
            <a:avLst/>
          </a:prstGeom>
          <a:gradFill flip="none" rotWithShape="1">
            <a:gsLst>
              <a:gs pos="0">
                <a:srgbClr val="FFFF37"/>
              </a:gs>
              <a:gs pos="50000">
                <a:srgbClr val="B4FF69"/>
              </a:gs>
              <a:gs pos="100000">
                <a:srgbClr val="74BD3D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4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Macroscopie</a:t>
            </a:r>
          </a:p>
        </p:txBody>
      </p:sp>
      <p:pic>
        <p:nvPicPr>
          <p:cNvPr id="18466" name="Picture 35" descr="A versicolor 20-2 copie"/>
          <p:cNvPicPr>
            <a:picLocks noChangeAspect="1" noChangeArrowheads="1"/>
          </p:cNvPicPr>
          <p:nvPr/>
        </p:nvPicPr>
        <p:blipFill>
          <a:blip r:embed="rId4">
            <a:lum bright="10000" contrast="10000"/>
          </a:blip>
          <a:srcRect l="30675" t="43019" r="49219" b="43735"/>
          <a:stretch>
            <a:fillRect/>
          </a:stretch>
        </p:blipFill>
        <p:spPr bwMode="auto">
          <a:xfrm>
            <a:off x="539750" y="5070475"/>
            <a:ext cx="252095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Text Box 28"/>
          <p:cNvSpPr txBox="1">
            <a:spLocks noChangeArrowheads="1"/>
          </p:cNvSpPr>
          <p:nvPr/>
        </p:nvSpPr>
        <p:spPr bwMode="auto">
          <a:xfrm>
            <a:off x="1130726" y="6488584"/>
            <a:ext cx="2089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400" b="1" dirty="0">
                <a:latin typeface="Times New Roman" pitchFamily="18" charset="0"/>
              </a:rPr>
              <a:t>Hospices civils de Lyon©</a:t>
            </a:r>
          </a:p>
        </p:txBody>
      </p:sp>
      <p:sp>
        <p:nvSpPr>
          <p:cNvPr id="29" name="Text Box 28"/>
          <p:cNvSpPr txBox="1">
            <a:spLocks noChangeArrowheads="1"/>
          </p:cNvSpPr>
          <p:nvPr/>
        </p:nvSpPr>
        <p:spPr bwMode="auto">
          <a:xfrm>
            <a:off x="1096500" y="4714884"/>
            <a:ext cx="2089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400" b="1" dirty="0">
                <a:latin typeface="Times New Roman" pitchFamily="18" charset="0"/>
              </a:rPr>
              <a:t>Hospices civils de Lyon©</a:t>
            </a:r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7127420" y="4516216"/>
            <a:ext cx="2089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400" b="1" dirty="0">
                <a:latin typeface="Times New Roman" pitchFamily="18" charset="0"/>
              </a:rPr>
              <a:t>Hospices civils de Lyon©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1135</TotalTime>
  <Words>90</Words>
  <Application>Microsoft Office PowerPoint</Application>
  <PresentationFormat>Affichage à l'écran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Seloken</dc:creator>
  <cp:lastModifiedBy>Dumas Karine</cp:lastModifiedBy>
  <cp:revision>75</cp:revision>
  <dcterms:created xsi:type="dcterms:W3CDTF">2008-02-20T15:35:49Z</dcterms:created>
  <dcterms:modified xsi:type="dcterms:W3CDTF">2008-08-17T08:48:41Z</dcterms:modified>
</cp:coreProperties>
</file>