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111474-47C7-4404-8B6F-2CAB075506FD}" type="datetimeFigureOut">
              <a:rPr lang="fr-FR" smtClean="0"/>
              <a:t>23/07/2008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E9F062-5B15-4750-BBF1-EA805632D4DD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7EBB-C545-4658-87F5-B5B98370CD4A}" type="datetimeFigureOut">
              <a:rPr lang="fr-FR" smtClean="0"/>
              <a:t>23/07/2008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15B6-EFCE-4E70-885B-FC67A7F4E5D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7EBB-C545-4658-87F5-B5B98370CD4A}" type="datetimeFigureOut">
              <a:rPr lang="fr-FR" smtClean="0"/>
              <a:t>23/07/2008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15B6-EFCE-4E70-885B-FC67A7F4E5D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7EBB-C545-4658-87F5-B5B98370CD4A}" type="datetimeFigureOut">
              <a:rPr lang="fr-FR" smtClean="0"/>
              <a:t>23/07/2008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15B6-EFCE-4E70-885B-FC67A7F4E5D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7EBB-C545-4658-87F5-B5B98370CD4A}" type="datetimeFigureOut">
              <a:rPr lang="fr-FR" smtClean="0"/>
              <a:t>23/07/2008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15B6-EFCE-4E70-885B-FC67A7F4E5D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7EBB-C545-4658-87F5-B5B98370CD4A}" type="datetimeFigureOut">
              <a:rPr lang="fr-FR" smtClean="0"/>
              <a:t>23/07/2008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15B6-EFCE-4E70-885B-FC67A7F4E5D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7EBB-C545-4658-87F5-B5B98370CD4A}" type="datetimeFigureOut">
              <a:rPr lang="fr-FR" smtClean="0"/>
              <a:t>23/07/2008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15B6-EFCE-4E70-885B-FC67A7F4E5D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7EBB-C545-4658-87F5-B5B98370CD4A}" type="datetimeFigureOut">
              <a:rPr lang="fr-FR" smtClean="0"/>
              <a:t>23/07/2008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15B6-EFCE-4E70-885B-FC67A7F4E5D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7EBB-C545-4658-87F5-B5B98370CD4A}" type="datetimeFigureOut">
              <a:rPr lang="fr-FR" smtClean="0"/>
              <a:t>23/07/2008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15B6-EFCE-4E70-885B-FC67A7F4E5D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7EBB-C545-4658-87F5-B5B98370CD4A}" type="datetimeFigureOut">
              <a:rPr lang="fr-FR" smtClean="0"/>
              <a:t>23/07/2008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15B6-EFCE-4E70-885B-FC67A7F4E5D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7EBB-C545-4658-87F5-B5B98370CD4A}" type="datetimeFigureOut">
              <a:rPr lang="fr-FR" smtClean="0"/>
              <a:t>23/07/2008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15B6-EFCE-4E70-885B-FC67A7F4E5D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7EBB-C545-4658-87F5-B5B98370CD4A}" type="datetimeFigureOut">
              <a:rPr lang="fr-FR" smtClean="0"/>
              <a:t>23/07/2008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15B6-EFCE-4E70-885B-FC67A7F4E5D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A7EBB-C545-4658-87F5-B5B98370CD4A}" type="datetimeFigureOut">
              <a:rPr lang="fr-FR" smtClean="0"/>
              <a:t>23/07/2008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015B6-EFCE-4E70-885B-FC67A7F4E5D5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oneTexte 29"/>
          <p:cNvSpPr txBox="1">
            <a:spLocks noChangeArrowheads="1"/>
          </p:cNvSpPr>
          <p:nvPr/>
        </p:nvSpPr>
        <p:spPr bwMode="auto">
          <a:xfrm>
            <a:off x="7408863" y="2225675"/>
            <a:ext cx="5572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120</a:t>
            </a:r>
          </a:p>
          <a:p>
            <a:r>
              <a:rPr lang="fr-FR">
                <a:latin typeface="Calibri" pitchFamily="34" charset="0"/>
              </a:rPr>
              <a:t>µm</a:t>
            </a:r>
          </a:p>
        </p:txBody>
      </p:sp>
      <p:sp>
        <p:nvSpPr>
          <p:cNvPr id="20483" name="ZoneTexte 30"/>
          <p:cNvSpPr txBox="1">
            <a:spLocks noChangeArrowheads="1"/>
          </p:cNvSpPr>
          <p:nvPr/>
        </p:nvSpPr>
        <p:spPr bwMode="auto">
          <a:xfrm>
            <a:off x="5786438" y="4643438"/>
            <a:ext cx="730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70µm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5096767" y="5135575"/>
            <a:ext cx="2275549" cy="903700"/>
          </a:xfrm>
          <a:prstGeom prst="rect">
            <a:avLst/>
          </a:prstGeom>
          <a:solidFill>
            <a:srgbClr val="FFE3BD">
              <a:alpha val="68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36000" tIns="36000" rIns="36000" bIns="36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rgbClr val="462300"/>
                </a:solidFill>
                <a:latin typeface="Times New Roman" pitchFamily="18" charset="0"/>
                <a:cs typeface="Times New Roman" pitchFamily="18" charset="0"/>
              </a:rPr>
              <a:t>Œuf de grande taille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rgbClr val="462300"/>
                </a:solidFill>
                <a:latin typeface="Times New Roman" pitchFamily="18" charset="0"/>
                <a:cs typeface="Times New Roman" pitchFamily="18" charset="0"/>
              </a:rPr>
              <a:t>Operculé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rgbClr val="462300"/>
                </a:solidFill>
                <a:latin typeface="Times New Roman" pitchFamily="18" charset="0"/>
                <a:cs typeface="Times New Roman" pitchFamily="18" charset="0"/>
              </a:rPr>
              <a:t>Emis en faible quantité </a:t>
            </a:r>
          </a:p>
        </p:txBody>
      </p:sp>
      <p:cxnSp>
        <p:nvCxnSpPr>
          <p:cNvPr id="33" name="Connecteur droit 32"/>
          <p:cNvCxnSpPr/>
          <p:nvPr/>
        </p:nvCxnSpPr>
        <p:spPr>
          <a:xfrm>
            <a:off x="7451725" y="533400"/>
            <a:ext cx="215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rot="5400000">
            <a:off x="6881813" y="3771900"/>
            <a:ext cx="1619250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7464425" y="4578350"/>
            <a:ext cx="215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rot="5400000">
            <a:off x="7093744" y="4733132"/>
            <a:ext cx="17938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rot="10800000">
            <a:off x="5022850" y="4838700"/>
            <a:ext cx="720725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rot="5400000">
            <a:off x="4936331" y="4733132"/>
            <a:ext cx="17938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rot="10800000">
            <a:off x="6461125" y="4835525"/>
            <a:ext cx="7191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rot="5400000">
            <a:off x="6873875" y="1346200"/>
            <a:ext cx="16192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6" name="ZoneTexte 19"/>
          <p:cNvSpPr txBox="1">
            <a:spLocks noChangeArrowheads="1"/>
          </p:cNvSpPr>
          <p:nvPr/>
        </p:nvSpPr>
        <p:spPr bwMode="auto">
          <a:xfrm>
            <a:off x="4211638" y="515938"/>
            <a:ext cx="10715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>
                <a:latin typeface="Times New Roman" pitchFamily="18" charset="0"/>
                <a:cs typeface="Times New Roman" pitchFamily="18" charset="0"/>
              </a:rPr>
              <a:t>Opercule</a:t>
            </a:r>
            <a:r>
              <a:rPr lang="fr-FR">
                <a:latin typeface="Calibri" pitchFamily="34" charset="0"/>
              </a:rPr>
              <a:t> </a:t>
            </a:r>
          </a:p>
        </p:txBody>
      </p:sp>
      <p:pic>
        <p:nvPicPr>
          <p:cNvPr id="20498" name="Picture 18" descr="dou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50160">
            <a:off x="4870450" y="469900"/>
            <a:ext cx="2559050" cy="4214813"/>
          </a:xfrm>
          <a:prstGeom prst="rect">
            <a:avLst/>
          </a:prstGeom>
          <a:noFill/>
        </p:spPr>
      </p:pic>
      <p:sp>
        <p:nvSpPr>
          <p:cNvPr id="20499" name="Line 19"/>
          <p:cNvSpPr>
            <a:spLocks noChangeShapeType="1"/>
          </p:cNvSpPr>
          <p:nvPr/>
        </p:nvSpPr>
        <p:spPr bwMode="auto">
          <a:xfrm>
            <a:off x="5133975" y="723900"/>
            <a:ext cx="5746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5091085" y="60303"/>
            <a:ext cx="2285984" cy="318924"/>
          </a:xfrm>
          <a:prstGeom prst="rect">
            <a:avLst/>
          </a:prstGeom>
          <a:solidFill>
            <a:srgbClr val="FFE3BD">
              <a:alpha val="68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36000" tIns="36000" rIns="36000" bIns="36000">
            <a:spAutoFit/>
          </a:bodyPr>
          <a:lstStyle/>
          <a:p>
            <a:pPr algn="ctr"/>
            <a:r>
              <a:rPr lang="fr-FR" sz="1600" b="1">
                <a:solidFill>
                  <a:srgbClr val="462300"/>
                </a:solidFill>
                <a:latin typeface="Times New Roman" pitchFamily="18" charset="0"/>
                <a:cs typeface="Times New Roman" pitchFamily="18" charset="0"/>
              </a:rPr>
              <a:t>Œuf de </a:t>
            </a:r>
            <a:r>
              <a:rPr lang="fr-FR" sz="1600" b="1" i="1">
                <a:solidFill>
                  <a:srgbClr val="462300"/>
                </a:solidFill>
                <a:latin typeface="Times New Roman" pitchFamily="18" charset="0"/>
                <a:cs typeface="Times New Roman" pitchFamily="18" charset="0"/>
              </a:rPr>
              <a:t>F. hepatica</a:t>
            </a:r>
          </a:p>
        </p:txBody>
      </p:sp>
      <p:sp>
        <p:nvSpPr>
          <p:cNvPr id="20503" name="Text Box 28"/>
          <p:cNvSpPr txBox="1">
            <a:spLocks noChangeArrowheads="1"/>
          </p:cNvSpPr>
          <p:nvPr/>
        </p:nvSpPr>
        <p:spPr bwMode="auto">
          <a:xfrm>
            <a:off x="6804025" y="4221163"/>
            <a:ext cx="6223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>
                <a:latin typeface="Times New Roman" pitchFamily="18" charset="0"/>
              </a:rPr>
              <a:t>Lyon©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20</Words>
  <Application>Microsoft Office PowerPoint</Application>
  <PresentationFormat>Affichage à l'écran (4:3)</PresentationFormat>
  <Paragraphs>9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Diapositive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Dumas Karine</dc:creator>
  <cp:lastModifiedBy>Dumas Karine</cp:lastModifiedBy>
  <cp:revision>5</cp:revision>
  <dcterms:created xsi:type="dcterms:W3CDTF">2008-07-23T07:21:36Z</dcterms:created>
  <dcterms:modified xsi:type="dcterms:W3CDTF">2008-07-23T07:26:42Z</dcterms:modified>
</cp:coreProperties>
</file>