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111474-47C7-4404-8B6F-2CAB075506FD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9F062-5B15-4750-BBF1-EA805632D4D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A7EBB-C545-4658-87F5-B5B98370CD4A}" type="datetimeFigureOut">
              <a:rPr lang="fr-FR" smtClean="0"/>
              <a:t>23/07/2008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015B6-EFCE-4E70-885B-FC67A7F4E5D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33363" y="-73025"/>
            <a:ext cx="4194175" cy="838200"/>
            <a:chOff x="169" y="-46"/>
            <a:chExt cx="2642" cy="528"/>
          </a:xfrm>
        </p:grpSpPr>
        <p:pic>
          <p:nvPicPr>
            <p:cNvPr id="27651" name="ZoneTexte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9" y="-46"/>
              <a:ext cx="2642" cy="528"/>
            </a:xfrm>
            <a:prstGeom prst="rect">
              <a:avLst/>
            </a:prstGeom>
            <a:noFill/>
          </p:spPr>
        </p:pic>
        <p:sp>
          <p:nvSpPr>
            <p:cNvPr id="27652" name="Text Box 4"/>
            <p:cNvSpPr txBox="1">
              <a:spLocks noChangeArrowheads="1"/>
            </p:cNvSpPr>
            <p:nvPr/>
          </p:nvSpPr>
          <p:spPr bwMode="auto">
            <a:xfrm>
              <a:off x="249" y="0"/>
              <a:ext cx="2491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000" tIns="36000" rIns="36000" bIns="36000">
              <a:spAutoFit/>
            </a:bodyPr>
            <a:lstStyle/>
            <a:p>
              <a:pPr algn="ctr"/>
              <a:r>
                <a:rPr lang="fr-FR" b="1">
                  <a:solidFill>
                    <a:srgbClr val="664900"/>
                  </a:solidFill>
                  <a:latin typeface="Times New Roman" pitchFamily="18" charset="0"/>
                  <a:cs typeface="Times New Roman" pitchFamily="18" charset="0"/>
                </a:rPr>
                <a:t>Forme amastigote intracellulaire de Leishmaniose (biopsie cutanée)</a:t>
              </a:r>
              <a:endParaRPr lang="fr-FR" b="1" i="1">
                <a:solidFill>
                  <a:srgbClr val="6649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7653" name="ZoneTexte 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38213" y="5049838"/>
            <a:ext cx="2784475" cy="1014412"/>
          </a:xfrm>
          <a:prstGeom prst="rect">
            <a:avLst/>
          </a:prstGeom>
          <a:noFill/>
        </p:spPr>
      </p:pic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1092200" y="5229225"/>
            <a:ext cx="247650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pPr algn="ctr">
              <a:lnSpc>
                <a:spcPct val="85000"/>
              </a:lnSpc>
            </a:pPr>
            <a:r>
              <a:rPr lang="fr-FR" sz="1600">
                <a:solidFill>
                  <a:srgbClr val="664900"/>
                </a:solidFill>
                <a:latin typeface="Times New Roman" pitchFamily="18" charset="0"/>
                <a:cs typeface="Times New Roman" pitchFamily="18" charset="0"/>
              </a:rPr>
              <a:t>3-5µm</a:t>
            </a:r>
          </a:p>
          <a:p>
            <a:pPr algn="ctr">
              <a:lnSpc>
                <a:spcPct val="85000"/>
              </a:lnSpc>
            </a:pPr>
            <a:r>
              <a:rPr lang="fr-FR" sz="1600">
                <a:solidFill>
                  <a:srgbClr val="664900"/>
                </a:solidFill>
                <a:latin typeface="Times New Roman" pitchFamily="18" charset="0"/>
                <a:cs typeface="Times New Roman" pitchFamily="18" charset="0"/>
              </a:rPr>
              <a:t>Forme ovoïde, immobile</a:t>
            </a:r>
          </a:p>
          <a:p>
            <a:pPr algn="ctr">
              <a:lnSpc>
                <a:spcPct val="85000"/>
              </a:lnSpc>
            </a:pPr>
            <a:r>
              <a:rPr lang="fr-FR" sz="1600">
                <a:solidFill>
                  <a:srgbClr val="664900"/>
                </a:solidFill>
                <a:latin typeface="Times New Roman" pitchFamily="18" charset="0"/>
                <a:cs typeface="Times New Roman" pitchFamily="18" charset="0"/>
              </a:rPr>
              <a:t>1 noyau + 1 kinétoplaste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2916238" y="4652963"/>
            <a:ext cx="7667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>
                <a:latin typeface="Times New Roman" pitchFamily="18" charset="0"/>
              </a:rPr>
              <a:t>Lyon©</a:t>
            </a:r>
          </a:p>
        </p:txBody>
      </p:sp>
      <p:pic>
        <p:nvPicPr>
          <p:cNvPr id="27663" name="Picture 15" descr="leish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925" y="836613"/>
            <a:ext cx="4535488" cy="41354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21</Words>
  <Application>Microsoft Office PowerPoint</Application>
  <PresentationFormat>Affichage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18</cp:revision>
  <dcterms:created xsi:type="dcterms:W3CDTF">2008-07-23T07:21:36Z</dcterms:created>
  <dcterms:modified xsi:type="dcterms:W3CDTF">2008-07-23T08:52:06Z</dcterms:modified>
</cp:coreProperties>
</file>