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F4C72-5BCF-42E2-B264-023FE115FBE7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2E0AE-FE7A-427E-88C0-8D2B48D36CD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604D5-8CCD-4316-9636-B529D1E13A1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018A2-519A-429D-BC75-86DE3533C34F}" type="datetimeFigureOut">
              <a:rPr lang="fr-FR" smtClean="0"/>
              <a:t>31/07/2008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3CA7E-AEA7-4661-9B7C-D50435F1195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951129" y="5572140"/>
            <a:ext cx="3060000" cy="2159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4830047" y="5570554"/>
            <a:ext cx="3060000" cy="2159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596" y="3643315"/>
            <a:ext cx="4098925" cy="571504"/>
          </a:xfrm>
        </p:spPr>
        <p:txBody>
          <a:bodyPr/>
          <a:lstStyle/>
          <a:p>
            <a:pPr algn="ctr">
              <a:buFontTx/>
              <a:buNone/>
            </a:pPr>
            <a:r>
              <a:rPr lang="fr-FR" b="1" u="sng" dirty="0">
                <a:latin typeface="Times New Roman" pitchFamily="18" charset="0"/>
                <a:cs typeface="Times New Roman" pitchFamily="18" charset="0"/>
              </a:rPr>
              <a:t>Tests sérologiques Ag/Ac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3644900"/>
            <a:ext cx="3495700" cy="641356"/>
          </a:xfrm>
        </p:spPr>
        <p:txBody>
          <a:bodyPr/>
          <a:lstStyle/>
          <a:p>
            <a:pPr>
              <a:buFontTx/>
              <a:buNone/>
            </a:pPr>
            <a:r>
              <a:rPr lang="fr-FR" b="1" u="sng" dirty="0">
                <a:latin typeface="Times New Roman" pitchFamily="18" charset="0"/>
                <a:cs typeface="Times New Roman" pitchFamily="18" charset="0"/>
              </a:rPr>
              <a:t>Tests sérologiques Ac</a:t>
            </a: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5292725" y="5157788"/>
            <a:ext cx="792163" cy="43180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GAG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6661150" y="5157788"/>
            <a:ext cx="792163" cy="4318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ENV</a:t>
            </a:r>
          </a:p>
        </p:txBody>
      </p:sp>
      <p:sp>
        <p:nvSpPr>
          <p:cNvPr id="97292" name="Line 12"/>
          <p:cNvSpPr>
            <a:spLocks noChangeShapeType="1"/>
          </p:cNvSpPr>
          <p:nvPr/>
        </p:nvSpPr>
        <p:spPr bwMode="auto">
          <a:xfrm>
            <a:off x="3130551" y="4864101"/>
            <a:ext cx="0" cy="719138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7293" name="Line 13"/>
          <p:cNvSpPr>
            <a:spLocks noChangeShapeType="1"/>
          </p:cNvSpPr>
          <p:nvPr/>
        </p:nvSpPr>
        <p:spPr bwMode="auto">
          <a:xfrm rot="180000" flipH="1" flipV="1">
            <a:off x="2843213" y="4659366"/>
            <a:ext cx="287338" cy="215900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7294" name="Line 14"/>
          <p:cNvSpPr>
            <a:spLocks noChangeShapeType="1"/>
          </p:cNvSpPr>
          <p:nvPr/>
        </p:nvSpPr>
        <p:spPr bwMode="auto">
          <a:xfrm rot="6300000" flipH="1" flipV="1">
            <a:off x="3134220" y="4663019"/>
            <a:ext cx="287338" cy="215900"/>
          </a:xfrm>
          <a:prstGeom prst="line">
            <a:avLst/>
          </a:prstGeom>
          <a:noFill/>
          <a:ln w="38100">
            <a:solidFill>
              <a:srgbClr val="0099FF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fr-FR"/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3021013" y="4948238"/>
            <a:ext cx="100806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</a:rPr>
              <a:t>Ac anti P24</a:t>
            </a: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1350945" y="5170834"/>
            <a:ext cx="792163" cy="4318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ENV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Affichage à l'écran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Seloken</dc:creator>
  <cp:lastModifiedBy>Seloken</cp:lastModifiedBy>
  <cp:revision>1</cp:revision>
  <dcterms:created xsi:type="dcterms:W3CDTF">2008-07-31T07:34:16Z</dcterms:created>
  <dcterms:modified xsi:type="dcterms:W3CDTF">2008-07-31T07:35:04Z</dcterms:modified>
</cp:coreProperties>
</file>